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93" r:id="rId4"/>
    <p:sldId id="295" r:id="rId5"/>
    <p:sldId id="300" r:id="rId6"/>
    <p:sldId id="307" r:id="rId7"/>
    <p:sldId id="302" r:id="rId8"/>
    <p:sldId id="301" r:id="rId9"/>
    <p:sldId id="298" r:id="rId10"/>
    <p:sldId id="306" r:id="rId11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HYS, Peter Denis" initials="GPD" lastIdx="4" clrIdx="0">
    <p:extLst>
      <p:ext uri="{19B8F6BF-5375-455C-9EA6-DF929625EA0E}">
        <p15:presenceInfo xmlns:p15="http://schemas.microsoft.com/office/powerpoint/2012/main" userId="S::ghysp@unaids.org::fa5a9101-bdd4-48fb-9229-120a6609d3e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ADC605-C32E-40FE-85DE-D9AF79E0F3D7}" v="73" dt="2019-06-07T09:58:45.3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1E007F-53FA-4492-8C2E-A88A2B170F98}" type="doc">
      <dgm:prSet loTypeId="urn:microsoft.com/office/officeart/2011/layout/HexagonRadial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F586975-AB3C-4D7D-9C7C-377C89236F8B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AGYW &amp; ABYM (high-</a:t>
          </a:r>
          <a:r>
            <a:rPr lang="en-GB" dirty="0" err="1"/>
            <a:t>prev</a:t>
          </a:r>
          <a:r>
            <a:rPr lang="en-GB" dirty="0"/>
            <a:t> settings)</a:t>
          </a:r>
        </a:p>
      </dgm:t>
    </dgm:pt>
    <dgm:pt modelId="{01F318D0-AD96-4966-96A4-8F790B8FE269}" type="parTrans" cxnId="{B380A797-D8F8-48C4-A4F2-CDD775B4EE26}">
      <dgm:prSet/>
      <dgm:spPr/>
      <dgm:t>
        <a:bodyPr/>
        <a:lstStyle/>
        <a:p>
          <a:endParaRPr lang="en-GB"/>
        </a:p>
      </dgm:t>
    </dgm:pt>
    <dgm:pt modelId="{325BF859-73C3-4C2C-96C3-1BE150716F98}" type="sibTrans" cxnId="{B380A797-D8F8-48C4-A4F2-CDD775B4EE26}">
      <dgm:prSet/>
      <dgm:spPr/>
      <dgm:t>
        <a:bodyPr/>
        <a:lstStyle/>
        <a:p>
          <a:endParaRPr lang="en-GB"/>
        </a:p>
      </dgm:t>
    </dgm:pt>
    <dgm:pt modelId="{5AA220C4-06DC-4ADB-B496-304E6CDD829D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/>
            <a:t>MSM</a:t>
          </a:r>
        </a:p>
      </dgm:t>
    </dgm:pt>
    <dgm:pt modelId="{D950AABA-65DF-4C16-A47F-5B2A59A4B6F8}" type="parTrans" cxnId="{353526AB-BE81-4A74-BC77-746BCFA151B8}">
      <dgm:prSet/>
      <dgm:spPr/>
      <dgm:t>
        <a:bodyPr/>
        <a:lstStyle/>
        <a:p>
          <a:endParaRPr lang="en-GB"/>
        </a:p>
      </dgm:t>
    </dgm:pt>
    <dgm:pt modelId="{C609BA7B-E1C2-4915-8986-2BF2B0586374}" type="sibTrans" cxnId="{353526AB-BE81-4A74-BC77-746BCFA151B8}">
      <dgm:prSet/>
      <dgm:spPr/>
      <dgm:t>
        <a:bodyPr/>
        <a:lstStyle/>
        <a:p>
          <a:endParaRPr lang="en-GB"/>
        </a:p>
      </dgm:t>
    </dgm:pt>
    <dgm:pt modelId="{3FC024A2-4B37-4B24-94ED-5696F1BEA509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dirty="0"/>
            <a:t>Transgender people</a:t>
          </a:r>
        </a:p>
      </dgm:t>
    </dgm:pt>
    <dgm:pt modelId="{4947C11E-1BDB-4531-8132-9B1CFC7F6A00}" type="parTrans" cxnId="{BA465876-3D7A-434C-A7AA-9948A5043AB0}">
      <dgm:prSet/>
      <dgm:spPr/>
      <dgm:t>
        <a:bodyPr/>
        <a:lstStyle/>
        <a:p>
          <a:endParaRPr lang="en-GB"/>
        </a:p>
      </dgm:t>
    </dgm:pt>
    <dgm:pt modelId="{CEB8C8F6-DDB8-47D1-8D33-25762B8ABAAF}" type="sibTrans" cxnId="{BA465876-3D7A-434C-A7AA-9948A5043AB0}">
      <dgm:prSet/>
      <dgm:spPr/>
      <dgm:t>
        <a:bodyPr/>
        <a:lstStyle/>
        <a:p>
          <a:endParaRPr lang="en-GB"/>
        </a:p>
      </dgm:t>
    </dgm:pt>
    <dgm:pt modelId="{F082B760-24BF-401D-9628-9E45CA0176A1}">
      <dgm:prSet phldrT="[Text]"/>
      <dgm:spPr/>
      <dgm:t>
        <a:bodyPr/>
        <a:lstStyle/>
        <a:p>
          <a:r>
            <a:rPr lang="en-GB" dirty="0"/>
            <a:t>Sex workers</a:t>
          </a:r>
        </a:p>
      </dgm:t>
    </dgm:pt>
    <dgm:pt modelId="{BCBE41D8-D029-4C7A-9D45-CB45F535FCCD}" type="parTrans" cxnId="{B703B7B8-65A1-41B9-9AC7-3F9DD307F0C6}">
      <dgm:prSet/>
      <dgm:spPr/>
      <dgm:t>
        <a:bodyPr/>
        <a:lstStyle/>
        <a:p>
          <a:endParaRPr lang="en-GB"/>
        </a:p>
      </dgm:t>
    </dgm:pt>
    <dgm:pt modelId="{E1C1F34F-91B4-4345-9D9A-7BBC96BD4F4E}" type="sibTrans" cxnId="{B703B7B8-65A1-41B9-9AC7-3F9DD307F0C6}">
      <dgm:prSet/>
      <dgm:spPr/>
      <dgm:t>
        <a:bodyPr/>
        <a:lstStyle/>
        <a:p>
          <a:endParaRPr lang="en-GB"/>
        </a:p>
      </dgm:t>
    </dgm:pt>
    <dgm:pt modelId="{6AEDC3BB-237F-4A2E-8AE8-E85CF7CEB8D4}">
      <dgm:prSet phldrT="[Text]"/>
      <dgm:spPr>
        <a:solidFill>
          <a:srgbClr val="7030A0"/>
        </a:solidFill>
      </dgm:spPr>
      <dgm:t>
        <a:bodyPr/>
        <a:lstStyle/>
        <a:p>
          <a:r>
            <a:rPr lang="en-GB" dirty="0"/>
            <a:t>+25 women and men (in high-</a:t>
          </a:r>
          <a:r>
            <a:rPr lang="en-GB" dirty="0" err="1"/>
            <a:t>prev</a:t>
          </a:r>
          <a:r>
            <a:rPr lang="en-GB" dirty="0"/>
            <a:t> settings)</a:t>
          </a:r>
        </a:p>
      </dgm:t>
    </dgm:pt>
    <dgm:pt modelId="{1EEC0EA6-09DF-45C6-B122-E43EC9FCFDD6}" type="parTrans" cxnId="{B86FA576-E29B-4202-ADDA-69C7ADB92F0D}">
      <dgm:prSet/>
      <dgm:spPr/>
      <dgm:t>
        <a:bodyPr/>
        <a:lstStyle/>
        <a:p>
          <a:endParaRPr lang="en-GB"/>
        </a:p>
      </dgm:t>
    </dgm:pt>
    <dgm:pt modelId="{2DD6405E-927F-4D5C-A9E0-795B921D9339}" type="sibTrans" cxnId="{B86FA576-E29B-4202-ADDA-69C7ADB92F0D}">
      <dgm:prSet/>
      <dgm:spPr/>
      <dgm:t>
        <a:bodyPr/>
        <a:lstStyle/>
        <a:p>
          <a:endParaRPr lang="en-GB"/>
        </a:p>
      </dgm:t>
    </dgm:pt>
    <dgm:pt modelId="{9FB4CA2A-8D88-4EB8-8C37-E5198E840ED0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/>
            <a:t>People who inject drugs</a:t>
          </a:r>
        </a:p>
      </dgm:t>
    </dgm:pt>
    <dgm:pt modelId="{47C2A739-C622-48E0-8825-8D8BB24B0C60}" type="parTrans" cxnId="{B7AAB61B-D0FB-41DA-8948-654DADF1EDF3}">
      <dgm:prSet/>
      <dgm:spPr/>
      <dgm:t>
        <a:bodyPr/>
        <a:lstStyle/>
        <a:p>
          <a:endParaRPr lang="en-GB"/>
        </a:p>
      </dgm:t>
    </dgm:pt>
    <dgm:pt modelId="{B6CD0A98-7626-4E45-9CA3-789F3E02801F}" type="sibTrans" cxnId="{B7AAB61B-D0FB-41DA-8948-654DADF1EDF3}">
      <dgm:prSet/>
      <dgm:spPr/>
      <dgm:t>
        <a:bodyPr/>
        <a:lstStyle/>
        <a:p>
          <a:endParaRPr lang="en-GB"/>
        </a:p>
      </dgm:t>
    </dgm:pt>
    <dgm:pt modelId="{80F92A60-96C0-4BC3-ADE0-5CBC61AA6607}">
      <dgm:prSet phldrT="[Text]"/>
      <dgm:spPr>
        <a:solidFill>
          <a:schemeClr val="tx2"/>
        </a:solidFill>
      </dgm:spPr>
      <dgm:t>
        <a:bodyPr/>
        <a:lstStyle/>
        <a:p>
          <a:r>
            <a:rPr lang="en-GB" dirty="0"/>
            <a:t>Prisoners</a:t>
          </a:r>
        </a:p>
      </dgm:t>
    </dgm:pt>
    <dgm:pt modelId="{4E7B3940-55B6-4337-9839-20AD2AAD5EA9}" type="parTrans" cxnId="{37AC00C5-8867-45C4-BB12-7412EF940066}">
      <dgm:prSet/>
      <dgm:spPr/>
      <dgm:t>
        <a:bodyPr/>
        <a:lstStyle/>
        <a:p>
          <a:endParaRPr lang="en-GB"/>
        </a:p>
      </dgm:t>
    </dgm:pt>
    <dgm:pt modelId="{A18A8EE8-BECC-403C-A8D3-7E348C4E7AC3}" type="sibTrans" cxnId="{37AC00C5-8867-45C4-BB12-7412EF940066}">
      <dgm:prSet/>
      <dgm:spPr/>
      <dgm:t>
        <a:bodyPr/>
        <a:lstStyle/>
        <a:p>
          <a:endParaRPr lang="en-GB"/>
        </a:p>
      </dgm:t>
    </dgm:pt>
    <dgm:pt modelId="{B08DEF24-36D0-4D79-A460-3A9A030D95B3}" type="pres">
      <dgm:prSet presAssocID="{EC1E007F-53FA-4492-8C2E-A88A2B170F9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  <dgm:pt modelId="{78771619-C4DC-4228-B2C3-84CA1CB46E60}" type="pres">
      <dgm:prSet presAssocID="{9F586975-AB3C-4D7D-9C7C-377C89236F8B}" presName="Parent" presStyleLbl="node0" presStyleIdx="0" presStyleCnt="1" custScaleX="83404" custScaleY="82688">
        <dgm:presLayoutVars>
          <dgm:chMax val="6"/>
          <dgm:chPref val="6"/>
        </dgm:presLayoutVars>
      </dgm:prSet>
      <dgm:spPr/>
    </dgm:pt>
    <dgm:pt modelId="{F5DACA2D-CD8E-4FE1-8B17-F9742F45E737}" type="pres">
      <dgm:prSet presAssocID="{5AA220C4-06DC-4ADB-B496-304E6CDD829D}" presName="Accent1" presStyleCnt="0"/>
      <dgm:spPr/>
    </dgm:pt>
    <dgm:pt modelId="{3197BFEF-CECC-4AF5-A4A1-A05BEC8E4E26}" type="pres">
      <dgm:prSet presAssocID="{5AA220C4-06DC-4ADB-B496-304E6CDD829D}" presName="Accent" presStyleLbl="bgShp" presStyleIdx="0" presStyleCnt="6"/>
      <dgm:spPr/>
    </dgm:pt>
    <dgm:pt modelId="{48B1F46B-C66E-4421-B9E9-02276605A56B}" type="pres">
      <dgm:prSet presAssocID="{5AA220C4-06DC-4ADB-B496-304E6CDD829D}" presName="Child1" presStyleLbl="node1" presStyleIdx="0" presStyleCnt="6">
        <dgm:presLayoutVars>
          <dgm:chMax val="0"/>
          <dgm:chPref val="0"/>
          <dgm:bulletEnabled val="1"/>
        </dgm:presLayoutVars>
      </dgm:prSet>
      <dgm:spPr/>
    </dgm:pt>
    <dgm:pt modelId="{8E44B91D-138E-47ED-A403-30AD7E8D7666}" type="pres">
      <dgm:prSet presAssocID="{3FC024A2-4B37-4B24-94ED-5696F1BEA509}" presName="Accent2" presStyleCnt="0"/>
      <dgm:spPr/>
    </dgm:pt>
    <dgm:pt modelId="{73B721CA-B76E-40A4-9658-9FE6D3F52499}" type="pres">
      <dgm:prSet presAssocID="{3FC024A2-4B37-4B24-94ED-5696F1BEA509}" presName="Accent" presStyleLbl="bgShp" presStyleIdx="1" presStyleCnt="6"/>
      <dgm:spPr>
        <a:noFill/>
      </dgm:spPr>
    </dgm:pt>
    <dgm:pt modelId="{35865117-2F2F-4FA4-8027-619619BC9812}" type="pres">
      <dgm:prSet presAssocID="{3FC024A2-4B37-4B24-94ED-5696F1BEA509}" presName="Child2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C1C78B75-5FB8-468F-8717-521468A46569}" type="pres">
      <dgm:prSet presAssocID="{F082B760-24BF-401D-9628-9E45CA0176A1}" presName="Accent3" presStyleCnt="0"/>
      <dgm:spPr/>
    </dgm:pt>
    <dgm:pt modelId="{9BD39470-63AF-4B29-8B4E-A29518E8BDE7}" type="pres">
      <dgm:prSet presAssocID="{F082B760-24BF-401D-9628-9E45CA0176A1}" presName="Accent" presStyleLbl="bgShp" presStyleIdx="2" presStyleCnt="6"/>
      <dgm:spPr>
        <a:noFill/>
      </dgm:spPr>
    </dgm:pt>
    <dgm:pt modelId="{F9696B65-D4BC-44BC-8850-654600990B1C}" type="pres">
      <dgm:prSet presAssocID="{F082B760-24BF-401D-9628-9E45CA0176A1}" presName="Child3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4442EE80-5C20-44F1-B192-24DF794E6B4E}" type="pres">
      <dgm:prSet presAssocID="{6AEDC3BB-237F-4A2E-8AE8-E85CF7CEB8D4}" presName="Accent4" presStyleCnt="0"/>
      <dgm:spPr/>
    </dgm:pt>
    <dgm:pt modelId="{3927DABE-9DF1-409F-B289-80B7A05D6BF6}" type="pres">
      <dgm:prSet presAssocID="{6AEDC3BB-237F-4A2E-8AE8-E85CF7CEB8D4}" presName="Accent" presStyleLbl="bgShp" presStyleIdx="3" presStyleCnt="6"/>
      <dgm:spPr>
        <a:noFill/>
      </dgm:spPr>
    </dgm:pt>
    <dgm:pt modelId="{9659DFF7-873F-4A77-9FE7-8130810E4DCF}" type="pres">
      <dgm:prSet presAssocID="{6AEDC3BB-237F-4A2E-8AE8-E85CF7CEB8D4}" presName="Child4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2E213840-AC39-4055-BF05-B5063D2AA593}" type="pres">
      <dgm:prSet presAssocID="{9FB4CA2A-8D88-4EB8-8C37-E5198E840ED0}" presName="Accent5" presStyleCnt="0"/>
      <dgm:spPr/>
    </dgm:pt>
    <dgm:pt modelId="{0E47E023-2335-4247-99D4-F18E9F10E584}" type="pres">
      <dgm:prSet presAssocID="{9FB4CA2A-8D88-4EB8-8C37-E5198E840ED0}" presName="Accent" presStyleLbl="bgShp" presStyleIdx="4" presStyleCnt="6"/>
      <dgm:spPr>
        <a:noFill/>
      </dgm:spPr>
    </dgm:pt>
    <dgm:pt modelId="{22B2A1CF-B083-43CC-BD88-1FE365D4E72B}" type="pres">
      <dgm:prSet presAssocID="{9FB4CA2A-8D88-4EB8-8C37-E5198E840ED0}" presName="Child5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CD5831F-4FAF-4A0B-A747-E8A0958295A3}" type="pres">
      <dgm:prSet presAssocID="{80F92A60-96C0-4BC3-ADE0-5CBC61AA6607}" presName="Accent6" presStyleCnt="0"/>
      <dgm:spPr/>
    </dgm:pt>
    <dgm:pt modelId="{83863FCC-D07F-4A6E-8A5C-DBB13A9E9B8B}" type="pres">
      <dgm:prSet presAssocID="{80F92A60-96C0-4BC3-ADE0-5CBC61AA6607}" presName="Accent" presStyleLbl="bgShp" presStyleIdx="5" presStyleCnt="6"/>
      <dgm:spPr>
        <a:noFill/>
      </dgm:spPr>
    </dgm:pt>
    <dgm:pt modelId="{39281B23-20AC-4E3C-8FFC-762B8CAC6C8D}" type="pres">
      <dgm:prSet presAssocID="{80F92A60-96C0-4BC3-ADE0-5CBC61AA6607}" presName="Child6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B7AAB61B-D0FB-41DA-8948-654DADF1EDF3}" srcId="{9F586975-AB3C-4D7D-9C7C-377C89236F8B}" destId="{9FB4CA2A-8D88-4EB8-8C37-E5198E840ED0}" srcOrd="4" destOrd="0" parTransId="{47C2A739-C622-48E0-8825-8D8BB24B0C60}" sibTransId="{B6CD0A98-7626-4E45-9CA3-789F3E02801F}"/>
    <dgm:cxn modelId="{3BF87368-6DF1-41AB-A7C5-849B24813A19}" type="presOf" srcId="{3FC024A2-4B37-4B24-94ED-5696F1BEA509}" destId="{35865117-2F2F-4FA4-8027-619619BC9812}" srcOrd="0" destOrd="0" presId="urn:microsoft.com/office/officeart/2011/layout/HexagonRadial"/>
    <dgm:cxn modelId="{F8A67E50-679B-48CE-B12E-8D42A9F35215}" type="presOf" srcId="{6AEDC3BB-237F-4A2E-8AE8-E85CF7CEB8D4}" destId="{9659DFF7-873F-4A77-9FE7-8130810E4DCF}" srcOrd="0" destOrd="0" presId="urn:microsoft.com/office/officeart/2011/layout/HexagonRadial"/>
    <dgm:cxn modelId="{A4055951-35E2-4614-BEBD-B5D6E7753AF6}" type="presOf" srcId="{9FB4CA2A-8D88-4EB8-8C37-E5198E840ED0}" destId="{22B2A1CF-B083-43CC-BD88-1FE365D4E72B}" srcOrd="0" destOrd="0" presId="urn:microsoft.com/office/officeart/2011/layout/HexagonRadial"/>
    <dgm:cxn modelId="{BA465876-3D7A-434C-A7AA-9948A5043AB0}" srcId="{9F586975-AB3C-4D7D-9C7C-377C89236F8B}" destId="{3FC024A2-4B37-4B24-94ED-5696F1BEA509}" srcOrd="1" destOrd="0" parTransId="{4947C11E-1BDB-4531-8132-9B1CFC7F6A00}" sibTransId="{CEB8C8F6-DDB8-47D1-8D33-25762B8ABAAF}"/>
    <dgm:cxn modelId="{B86FA576-E29B-4202-ADDA-69C7ADB92F0D}" srcId="{9F586975-AB3C-4D7D-9C7C-377C89236F8B}" destId="{6AEDC3BB-237F-4A2E-8AE8-E85CF7CEB8D4}" srcOrd="3" destOrd="0" parTransId="{1EEC0EA6-09DF-45C6-B122-E43EC9FCFDD6}" sibTransId="{2DD6405E-927F-4D5C-A9E0-795B921D9339}"/>
    <dgm:cxn modelId="{4DEE3C82-641E-4EBC-8F46-D1307308C747}" type="presOf" srcId="{5AA220C4-06DC-4ADB-B496-304E6CDD829D}" destId="{48B1F46B-C66E-4421-B9E9-02276605A56B}" srcOrd="0" destOrd="0" presId="urn:microsoft.com/office/officeart/2011/layout/HexagonRadial"/>
    <dgm:cxn modelId="{2EA16B82-2D2F-49AC-8C29-E6C7C0AEEA0F}" type="presOf" srcId="{EC1E007F-53FA-4492-8C2E-A88A2B170F98}" destId="{B08DEF24-36D0-4D79-A460-3A9A030D95B3}" srcOrd="0" destOrd="0" presId="urn:microsoft.com/office/officeart/2011/layout/HexagonRadial"/>
    <dgm:cxn modelId="{B380A797-D8F8-48C4-A4F2-CDD775B4EE26}" srcId="{EC1E007F-53FA-4492-8C2E-A88A2B170F98}" destId="{9F586975-AB3C-4D7D-9C7C-377C89236F8B}" srcOrd="0" destOrd="0" parTransId="{01F318D0-AD96-4966-96A4-8F790B8FE269}" sibTransId="{325BF859-73C3-4C2C-96C3-1BE150716F98}"/>
    <dgm:cxn modelId="{B0E33E98-6D29-4551-80DC-FD4EB8F5A55D}" type="presOf" srcId="{F082B760-24BF-401D-9628-9E45CA0176A1}" destId="{F9696B65-D4BC-44BC-8850-654600990B1C}" srcOrd="0" destOrd="0" presId="urn:microsoft.com/office/officeart/2011/layout/HexagonRadial"/>
    <dgm:cxn modelId="{C1AFCCA4-8228-4F56-8F6D-D194BEDC524B}" type="presOf" srcId="{9F586975-AB3C-4D7D-9C7C-377C89236F8B}" destId="{78771619-C4DC-4228-B2C3-84CA1CB46E60}" srcOrd="0" destOrd="0" presId="urn:microsoft.com/office/officeart/2011/layout/HexagonRadial"/>
    <dgm:cxn modelId="{353526AB-BE81-4A74-BC77-746BCFA151B8}" srcId="{9F586975-AB3C-4D7D-9C7C-377C89236F8B}" destId="{5AA220C4-06DC-4ADB-B496-304E6CDD829D}" srcOrd="0" destOrd="0" parTransId="{D950AABA-65DF-4C16-A47F-5B2A59A4B6F8}" sibTransId="{C609BA7B-E1C2-4915-8986-2BF2B0586374}"/>
    <dgm:cxn modelId="{B703B7B8-65A1-41B9-9AC7-3F9DD307F0C6}" srcId="{9F586975-AB3C-4D7D-9C7C-377C89236F8B}" destId="{F082B760-24BF-401D-9628-9E45CA0176A1}" srcOrd="2" destOrd="0" parTransId="{BCBE41D8-D029-4C7A-9D45-CB45F535FCCD}" sibTransId="{E1C1F34F-91B4-4345-9D9A-7BBC96BD4F4E}"/>
    <dgm:cxn modelId="{37AC00C5-8867-45C4-BB12-7412EF940066}" srcId="{9F586975-AB3C-4D7D-9C7C-377C89236F8B}" destId="{80F92A60-96C0-4BC3-ADE0-5CBC61AA6607}" srcOrd="5" destOrd="0" parTransId="{4E7B3940-55B6-4337-9839-20AD2AAD5EA9}" sibTransId="{A18A8EE8-BECC-403C-A8D3-7E348C4E7AC3}"/>
    <dgm:cxn modelId="{A39311F6-8AEC-4EDF-AB04-48EEC903ED21}" type="presOf" srcId="{80F92A60-96C0-4BC3-ADE0-5CBC61AA6607}" destId="{39281B23-20AC-4E3C-8FFC-762B8CAC6C8D}" srcOrd="0" destOrd="0" presId="urn:microsoft.com/office/officeart/2011/layout/HexagonRadial"/>
    <dgm:cxn modelId="{E922C05E-AD4C-480E-9EDE-E51E48AB145A}" type="presParOf" srcId="{B08DEF24-36D0-4D79-A460-3A9A030D95B3}" destId="{78771619-C4DC-4228-B2C3-84CA1CB46E60}" srcOrd="0" destOrd="0" presId="urn:microsoft.com/office/officeart/2011/layout/HexagonRadial"/>
    <dgm:cxn modelId="{A9555730-1121-4777-91DD-2418E953A72A}" type="presParOf" srcId="{B08DEF24-36D0-4D79-A460-3A9A030D95B3}" destId="{F5DACA2D-CD8E-4FE1-8B17-F9742F45E737}" srcOrd="1" destOrd="0" presId="urn:microsoft.com/office/officeart/2011/layout/HexagonRadial"/>
    <dgm:cxn modelId="{39453A98-5C5C-499F-AD7F-6952FF918183}" type="presParOf" srcId="{F5DACA2D-CD8E-4FE1-8B17-F9742F45E737}" destId="{3197BFEF-CECC-4AF5-A4A1-A05BEC8E4E26}" srcOrd="0" destOrd="0" presId="urn:microsoft.com/office/officeart/2011/layout/HexagonRadial"/>
    <dgm:cxn modelId="{7B9D7F47-DB25-4BF4-B848-7E7949D996FC}" type="presParOf" srcId="{B08DEF24-36D0-4D79-A460-3A9A030D95B3}" destId="{48B1F46B-C66E-4421-B9E9-02276605A56B}" srcOrd="2" destOrd="0" presId="urn:microsoft.com/office/officeart/2011/layout/HexagonRadial"/>
    <dgm:cxn modelId="{E5DFB3E0-58A2-4341-B9E8-94F9E78D26E8}" type="presParOf" srcId="{B08DEF24-36D0-4D79-A460-3A9A030D95B3}" destId="{8E44B91D-138E-47ED-A403-30AD7E8D7666}" srcOrd="3" destOrd="0" presId="urn:microsoft.com/office/officeart/2011/layout/HexagonRadial"/>
    <dgm:cxn modelId="{9C253180-9E3F-4BA1-B147-0EB59CC85F3A}" type="presParOf" srcId="{8E44B91D-138E-47ED-A403-30AD7E8D7666}" destId="{73B721CA-B76E-40A4-9658-9FE6D3F52499}" srcOrd="0" destOrd="0" presId="urn:microsoft.com/office/officeart/2011/layout/HexagonRadial"/>
    <dgm:cxn modelId="{6194F24D-A971-45D1-80DC-3589472717EA}" type="presParOf" srcId="{B08DEF24-36D0-4D79-A460-3A9A030D95B3}" destId="{35865117-2F2F-4FA4-8027-619619BC9812}" srcOrd="4" destOrd="0" presId="urn:microsoft.com/office/officeart/2011/layout/HexagonRadial"/>
    <dgm:cxn modelId="{E9EE082C-A0B4-4EB5-8EF3-56ED5256C41B}" type="presParOf" srcId="{B08DEF24-36D0-4D79-A460-3A9A030D95B3}" destId="{C1C78B75-5FB8-468F-8717-521468A46569}" srcOrd="5" destOrd="0" presId="urn:microsoft.com/office/officeart/2011/layout/HexagonRadial"/>
    <dgm:cxn modelId="{AA214694-FF65-4528-A992-B6B287977B23}" type="presParOf" srcId="{C1C78B75-5FB8-468F-8717-521468A46569}" destId="{9BD39470-63AF-4B29-8B4E-A29518E8BDE7}" srcOrd="0" destOrd="0" presId="urn:microsoft.com/office/officeart/2011/layout/HexagonRadial"/>
    <dgm:cxn modelId="{EA645742-3A9E-4676-983C-A6DA1CD81F4B}" type="presParOf" srcId="{B08DEF24-36D0-4D79-A460-3A9A030D95B3}" destId="{F9696B65-D4BC-44BC-8850-654600990B1C}" srcOrd="6" destOrd="0" presId="urn:microsoft.com/office/officeart/2011/layout/HexagonRadial"/>
    <dgm:cxn modelId="{B8F5CCC5-F86F-4F41-8D96-4B8547A164F6}" type="presParOf" srcId="{B08DEF24-36D0-4D79-A460-3A9A030D95B3}" destId="{4442EE80-5C20-44F1-B192-24DF794E6B4E}" srcOrd="7" destOrd="0" presId="urn:microsoft.com/office/officeart/2011/layout/HexagonRadial"/>
    <dgm:cxn modelId="{E87CDB6F-7E64-4EB5-B55B-3CAEAC0E5C4D}" type="presParOf" srcId="{4442EE80-5C20-44F1-B192-24DF794E6B4E}" destId="{3927DABE-9DF1-409F-B289-80B7A05D6BF6}" srcOrd="0" destOrd="0" presId="urn:microsoft.com/office/officeart/2011/layout/HexagonRadial"/>
    <dgm:cxn modelId="{5AFD22FC-93E3-4F34-AC3C-48333E15EEEE}" type="presParOf" srcId="{B08DEF24-36D0-4D79-A460-3A9A030D95B3}" destId="{9659DFF7-873F-4A77-9FE7-8130810E4DCF}" srcOrd="8" destOrd="0" presId="urn:microsoft.com/office/officeart/2011/layout/HexagonRadial"/>
    <dgm:cxn modelId="{09812AF0-0FC4-41ED-894F-512909BF400F}" type="presParOf" srcId="{B08DEF24-36D0-4D79-A460-3A9A030D95B3}" destId="{2E213840-AC39-4055-BF05-B5063D2AA593}" srcOrd="9" destOrd="0" presId="urn:microsoft.com/office/officeart/2011/layout/HexagonRadial"/>
    <dgm:cxn modelId="{C7D66165-D743-4569-96B4-471D79D121F8}" type="presParOf" srcId="{2E213840-AC39-4055-BF05-B5063D2AA593}" destId="{0E47E023-2335-4247-99D4-F18E9F10E584}" srcOrd="0" destOrd="0" presId="urn:microsoft.com/office/officeart/2011/layout/HexagonRadial"/>
    <dgm:cxn modelId="{367DA7D9-3253-4F54-A8F2-ABB6CBF35013}" type="presParOf" srcId="{B08DEF24-36D0-4D79-A460-3A9A030D95B3}" destId="{22B2A1CF-B083-43CC-BD88-1FE365D4E72B}" srcOrd="10" destOrd="0" presId="urn:microsoft.com/office/officeart/2011/layout/HexagonRadial"/>
    <dgm:cxn modelId="{42C485AF-D8A9-4F14-BD7A-46A819D90B33}" type="presParOf" srcId="{B08DEF24-36D0-4D79-A460-3A9A030D95B3}" destId="{DCD5831F-4FAF-4A0B-A747-E8A0958295A3}" srcOrd="11" destOrd="0" presId="urn:microsoft.com/office/officeart/2011/layout/HexagonRadial"/>
    <dgm:cxn modelId="{D65A7CB6-9881-49B7-9BDE-18B4B216B61B}" type="presParOf" srcId="{DCD5831F-4FAF-4A0B-A747-E8A0958295A3}" destId="{83863FCC-D07F-4A6E-8A5C-DBB13A9E9B8B}" srcOrd="0" destOrd="0" presId="urn:microsoft.com/office/officeart/2011/layout/HexagonRadial"/>
    <dgm:cxn modelId="{0FD075A0-AE0F-460F-AFE3-7CED94D7EBEC}" type="presParOf" srcId="{B08DEF24-36D0-4D79-A460-3A9A030D95B3}" destId="{39281B23-20AC-4E3C-8FFC-762B8CAC6C8D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443A4C-A5DD-4CC9-9A52-CCE18B023C7C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F972148-611E-42BA-8C40-A214247E937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100" dirty="0"/>
            <a:t>Condoms</a:t>
          </a:r>
        </a:p>
      </dgm:t>
    </dgm:pt>
    <dgm:pt modelId="{7A7EC3F4-7ED9-4735-BC3F-879BA41AF579}" type="parTrans" cxnId="{BC6891D2-E33E-4549-9803-D471C5CB3991}">
      <dgm:prSet/>
      <dgm:spPr/>
      <dgm:t>
        <a:bodyPr/>
        <a:lstStyle/>
        <a:p>
          <a:endParaRPr lang="en-GB" sz="1800"/>
        </a:p>
      </dgm:t>
    </dgm:pt>
    <dgm:pt modelId="{D6FEA0C4-AB13-4FC7-8126-2C403090BD24}" type="sibTrans" cxnId="{BC6891D2-E33E-4549-9803-D471C5CB3991}">
      <dgm:prSet custT="1"/>
      <dgm:spPr/>
      <dgm:t>
        <a:bodyPr/>
        <a:lstStyle/>
        <a:p>
          <a:endParaRPr lang="en-GB" sz="3600"/>
        </a:p>
      </dgm:t>
    </dgm:pt>
    <dgm:pt modelId="{4F4BBBFD-6C20-405F-9660-6F5A63A501BC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GB" sz="1100" dirty="0"/>
            <a:t>VMMC</a:t>
          </a:r>
        </a:p>
      </dgm:t>
    </dgm:pt>
    <dgm:pt modelId="{3FADCE2F-B335-42F8-8D29-D1C4BA80990E}" type="parTrans" cxnId="{42D858B8-38A5-41F5-8DB7-0ADA57E6A3F4}">
      <dgm:prSet/>
      <dgm:spPr/>
      <dgm:t>
        <a:bodyPr/>
        <a:lstStyle/>
        <a:p>
          <a:endParaRPr lang="en-GB" sz="1800"/>
        </a:p>
      </dgm:t>
    </dgm:pt>
    <dgm:pt modelId="{0BBEDC95-4791-4B85-AA8B-3B055263792B}" type="sibTrans" cxnId="{42D858B8-38A5-41F5-8DB7-0ADA57E6A3F4}">
      <dgm:prSet custT="1"/>
      <dgm:spPr/>
      <dgm:t>
        <a:bodyPr/>
        <a:lstStyle/>
        <a:p>
          <a:endParaRPr lang="en-GB" sz="3600"/>
        </a:p>
      </dgm:t>
    </dgm:pt>
    <dgm:pt modelId="{11AE280E-06E9-4AD0-911D-EF77D12C07A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100" dirty="0" err="1"/>
            <a:t>PrEP</a:t>
          </a:r>
          <a:endParaRPr lang="en-GB" sz="1100" dirty="0"/>
        </a:p>
      </dgm:t>
    </dgm:pt>
    <dgm:pt modelId="{CFFC5DEF-41E3-4D85-9BE7-0A39B3D3CB2F}" type="parTrans" cxnId="{AC1CE50D-E9B6-43E7-9AF6-0EA73855B70D}">
      <dgm:prSet/>
      <dgm:spPr/>
      <dgm:t>
        <a:bodyPr/>
        <a:lstStyle/>
        <a:p>
          <a:endParaRPr lang="en-GB" sz="1800"/>
        </a:p>
      </dgm:t>
    </dgm:pt>
    <dgm:pt modelId="{A3AA0B64-63F2-44EF-8058-DA2633951561}" type="sibTrans" cxnId="{AC1CE50D-E9B6-43E7-9AF6-0EA73855B70D}">
      <dgm:prSet custT="1"/>
      <dgm:spPr/>
      <dgm:t>
        <a:bodyPr/>
        <a:lstStyle/>
        <a:p>
          <a:endParaRPr lang="en-GB" sz="3600"/>
        </a:p>
      </dgm:t>
    </dgm:pt>
    <dgm:pt modelId="{81F237D5-1AA8-4EBC-82E4-3340D33B0AAC}">
      <dgm:prSet phldrT="[Text]" custT="1"/>
      <dgm:spPr>
        <a:solidFill>
          <a:srgbClr val="7030A0"/>
        </a:solidFill>
      </dgm:spPr>
      <dgm:t>
        <a:bodyPr/>
        <a:lstStyle/>
        <a:p>
          <a:r>
            <a:rPr lang="en-GB" sz="1100" dirty="0"/>
            <a:t>Cash transfers</a:t>
          </a:r>
        </a:p>
      </dgm:t>
    </dgm:pt>
    <dgm:pt modelId="{F0EA57AF-3339-4E2A-AE04-A4F87B826107}" type="parTrans" cxnId="{413966D6-19F4-4BB2-BAAB-5586CB6A3B3F}">
      <dgm:prSet/>
      <dgm:spPr/>
      <dgm:t>
        <a:bodyPr/>
        <a:lstStyle/>
        <a:p>
          <a:endParaRPr lang="en-GB" sz="1800"/>
        </a:p>
      </dgm:t>
    </dgm:pt>
    <dgm:pt modelId="{9ABC3EFA-CC68-4003-A35A-E99789956CAE}" type="sibTrans" cxnId="{413966D6-19F4-4BB2-BAAB-5586CB6A3B3F}">
      <dgm:prSet custT="1"/>
      <dgm:spPr/>
      <dgm:t>
        <a:bodyPr/>
        <a:lstStyle/>
        <a:p>
          <a:endParaRPr lang="en-GB" sz="3600"/>
        </a:p>
      </dgm:t>
    </dgm:pt>
    <dgm:pt modelId="{6C8B891C-0FC4-4A6C-861C-2460F4FA9514}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1100" dirty="0">
              <a:solidFill>
                <a:schemeClr val="tx1"/>
              </a:solidFill>
            </a:rPr>
            <a:t>PEP</a:t>
          </a:r>
        </a:p>
      </dgm:t>
    </dgm:pt>
    <dgm:pt modelId="{79CD0417-E0D7-4602-83BE-594FC4794ABB}" type="parTrans" cxnId="{4DDE2D16-2F42-4187-BE95-F2AC1DAB3388}">
      <dgm:prSet/>
      <dgm:spPr/>
      <dgm:t>
        <a:bodyPr/>
        <a:lstStyle/>
        <a:p>
          <a:endParaRPr lang="en-GB"/>
        </a:p>
      </dgm:t>
    </dgm:pt>
    <dgm:pt modelId="{AAEA0EFF-E883-4728-A0AC-48D165E0CC38}" type="sibTrans" cxnId="{4DDE2D16-2F42-4187-BE95-F2AC1DAB3388}">
      <dgm:prSet/>
      <dgm:spPr/>
      <dgm:t>
        <a:bodyPr/>
        <a:lstStyle/>
        <a:p>
          <a:endParaRPr lang="en-GB"/>
        </a:p>
      </dgm:t>
    </dgm:pt>
    <dgm:pt modelId="{99FB5EA3-F254-4584-BC34-C808F46AC9BF}" type="pres">
      <dgm:prSet presAssocID="{AE443A4C-A5DD-4CC9-9A52-CCE18B023C7C}" presName="Name0" presStyleCnt="0">
        <dgm:presLayoutVars>
          <dgm:chMax/>
          <dgm:chPref/>
          <dgm:dir/>
          <dgm:animLvl val="lvl"/>
        </dgm:presLayoutVars>
      </dgm:prSet>
      <dgm:spPr/>
    </dgm:pt>
    <dgm:pt modelId="{940D6B5D-679E-40FC-A7FF-4841EFD01939}" type="pres">
      <dgm:prSet presAssocID="{8F972148-611E-42BA-8C40-A214247E9375}" presName="composite" presStyleCnt="0"/>
      <dgm:spPr/>
    </dgm:pt>
    <dgm:pt modelId="{6C7C19D7-3058-4924-8D29-7B1FAE844FF5}" type="pres">
      <dgm:prSet presAssocID="{8F972148-611E-42BA-8C40-A214247E9375}" presName="Parent1" presStyleLbl="node1" presStyleIdx="0" presStyleCnt="10">
        <dgm:presLayoutVars>
          <dgm:chMax val="1"/>
          <dgm:chPref val="1"/>
          <dgm:bulletEnabled val="1"/>
        </dgm:presLayoutVars>
      </dgm:prSet>
      <dgm:spPr/>
    </dgm:pt>
    <dgm:pt modelId="{F7C3277C-97EC-445C-8DFE-D429769BA52B}" type="pres">
      <dgm:prSet presAssocID="{8F972148-611E-42BA-8C40-A214247E9375}" presName="Childtext1" presStyleLbl="revTx" presStyleIdx="0" presStyleCnt="5">
        <dgm:presLayoutVars>
          <dgm:chMax val="0"/>
          <dgm:chPref val="0"/>
          <dgm:bulletEnabled val="1"/>
        </dgm:presLayoutVars>
      </dgm:prSet>
      <dgm:spPr/>
    </dgm:pt>
    <dgm:pt modelId="{4471A52D-735D-420A-B2B8-1743EADB4D12}" type="pres">
      <dgm:prSet presAssocID="{8F972148-611E-42BA-8C40-A214247E9375}" presName="BalanceSpacing" presStyleCnt="0"/>
      <dgm:spPr/>
    </dgm:pt>
    <dgm:pt modelId="{FAE9724A-C8E3-4973-8787-B603DEAE67A0}" type="pres">
      <dgm:prSet presAssocID="{8F972148-611E-42BA-8C40-A214247E9375}" presName="BalanceSpacing1" presStyleCnt="0"/>
      <dgm:spPr/>
    </dgm:pt>
    <dgm:pt modelId="{E24C70D8-8BD1-4E4E-874E-F9B33CBEFD9E}" type="pres">
      <dgm:prSet presAssocID="{D6FEA0C4-AB13-4FC7-8126-2C403090BD24}" presName="Accent1Text" presStyleLbl="node1" presStyleIdx="1" presStyleCnt="10"/>
      <dgm:spPr/>
    </dgm:pt>
    <dgm:pt modelId="{7FCD4650-4306-4905-B0C6-E5D305545110}" type="pres">
      <dgm:prSet presAssocID="{D6FEA0C4-AB13-4FC7-8126-2C403090BD24}" presName="spaceBetweenRectangles" presStyleCnt="0"/>
      <dgm:spPr/>
    </dgm:pt>
    <dgm:pt modelId="{D3299ED1-C517-4449-B4F5-15FDAB5CB3FC}" type="pres">
      <dgm:prSet presAssocID="{4F4BBBFD-6C20-405F-9660-6F5A63A501BC}" presName="composite" presStyleCnt="0"/>
      <dgm:spPr/>
    </dgm:pt>
    <dgm:pt modelId="{6D0CBB10-F6B3-42BB-87F0-94523F8D46C7}" type="pres">
      <dgm:prSet presAssocID="{4F4BBBFD-6C20-405F-9660-6F5A63A501BC}" presName="Parent1" presStyleLbl="node1" presStyleIdx="2" presStyleCnt="10">
        <dgm:presLayoutVars>
          <dgm:chMax val="1"/>
          <dgm:chPref val="1"/>
          <dgm:bulletEnabled val="1"/>
        </dgm:presLayoutVars>
      </dgm:prSet>
      <dgm:spPr/>
    </dgm:pt>
    <dgm:pt modelId="{9D391D47-1B6C-4482-9FDF-8E31CB9258C3}" type="pres">
      <dgm:prSet presAssocID="{4F4BBBFD-6C20-405F-9660-6F5A63A501BC}" presName="Childtext1" presStyleLbl="revTx" presStyleIdx="1" presStyleCnt="5">
        <dgm:presLayoutVars>
          <dgm:chMax val="0"/>
          <dgm:chPref val="0"/>
          <dgm:bulletEnabled val="1"/>
        </dgm:presLayoutVars>
      </dgm:prSet>
      <dgm:spPr/>
    </dgm:pt>
    <dgm:pt modelId="{DF03DB95-F9EF-451A-99A2-C97E5ECE18C8}" type="pres">
      <dgm:prSet presAssocID="{4F4BBBFD-6C20-405F-9660-6F5A63A501BC}" presName="BalanceSpacing" presStyleCnt="0"/>
      <dgm:spPr/>
    </dgm:pt>
    <dgm:pt modelId="{966D9CED-83AF-4A6F-9A59-A914B9E20630}" type="pres">
      <dgm:prSet presAssocID="{4F4BBBFD-6C20-405F-9660-6F5A63A501BC}" presName="BalanceSpacing1" presStyleCnt="0"/>
      <dgm:spPr/>
    </dgm:pt>
    <dgm:pt modelId="{4D9437C8-A8AA-4A31-ABFE-687CD2E07F84}" type="pres">
      <dgm:prSet presAssocID="{0BBEDC95-4791-4B85-AA8B-3B055263792B}" presName="Accent1Text" presStyleLbl="node1" presStyleIdx="3" presStyleCnt="10"/>
      <dgm:spPr/>
    </dgm:pt>
    <dgm:pt modelId="{D353E906-1D8D-4851-90B0-82CF69BF75A5}" type="pres">
      <dgm:prSet presAssocID="{0BBEDC95-4791-4B85-AA8B-3B055263792B}" presName="spaceBetweenRectangles" presStyleCnt="0"/>
      <dgm:spPr/>
    </dgm:pt>
    <dgm:pt modelId="{9A1B5402-DF5D-41A0-A418-4F4885C39F82}" type="pres">
      <dgm:prSet presAssocID="{11AE280E-06E9-4AD0-911D-EF77D12C07AA}" presName="composite" presStyleCnt="0"/>
      <dgm:spPr/>
    </dgm:pt>
    <dgm:pt modelId="{203D4EB5-3735-4330-AB8C-A1EC9EB05752}" type="pres">
      <dgm:prSet presAssocID="{11AE280E-06E9-4AD0-911D-EF77D12C07AA}" presName="Parent1" presStyleLbl="node1" presStyleIdx="4" presStyleCnt="10">
        <dgm:presLayoutVars>
          <dgm:chMax val="1"/>
          <dgm:chPref val="1"/>
          <dgm:bulletEnabled val="1"/>
        </dgm:presLayoutVars>
      </dgm:prSet>
      <dgm:spPr/>
    </dgm:pt>
    <dgm:pt modelId="{A0DF5007-1666-4B89-A99C-5F6679DCA5E3}" type="pres">
      <dgm:prSet presAssocID="{11AE280E-06E9-4AD0-911D-EF77D12C07AA}" presName="Childtext1" presStyleLbl="revTx" presStyleIdx="2" presStyleCnt="5">
        <dgm:presLayoutVars>
          <dgm:chMax val="0"/>
          <dgm:chPref val="0"/>
          <dgm:bulletEnabled val="1"/>
        </dgm:presLayoutVars>
      </dgm:prSet>
      <dgm:spPr/>
    </dgm:pt>
    <dgm:pt modelId="{5DB80570-D5DE-492E-B8D1-945966185FD8}" type="pres">
      <dgm:prSet presAssocID="{11AE280E-06E9-4AD0-911D-EF77D12C07AA}" presName="BalanceSpacing" presStyleCnt="0"/>
      <dgm:spPr/>
    </dgm:pt>
    <dgm:pt modelId="{2B8D20D4-FF13-41AA-B326-1049E86C130A}" type="pres">
      <dgm:prSet presAssocID="{11AE280E-06E9-4AD0-911D-EF77D12C07AA}" presName="BalanceSpacing1" presStyleCnt="0"/>
      <dgm:spPr/>
    </dgm:pt>
    <dgm:pt modelId="{32DB96E3-68FA-4FB4-9591-F0562F3FF146}" type="pres">
      <dgm:prSet presAssocID="{A3AA0B64-63F2-44EF-8058-DA2633951561}" presName="Accent1Text" presStyleLbl="node1" presStyleIdx="5" presStyleCnt="10"/>
      <dgm:spPr/>
    </dgm:pt>
    <dgm:pt modelId="{6BFF8104-003C-437D-8D71-09B0902A69FC}" type="pres">
      <dgm:prSet presAssocID="{A3AA0B64-63F2-44EF-8058-DA2633951561}" presName="spaceBetweenRectangles" presStyleCnt="0"/>
      <dgm:spPr/>
    </dgm:pt>
    <dgm:pt modelId="{20F17F14-3B8C-470D-953F-C77693D99F2A}" type="pres">
      <dgm:prSet presAssocID="{81F237D5-1AA8-4EBC-82E4-3340D33B0AAC}" presName="composite" presStyleCnt="0"/>
      <dgm:spPr/>
    </dgm:pt>
    <dgm:pt modelId="{B1B32C02-F47D-4E6F-B90C-F70B1602DB66}" type="pres">
      <dgm:prSet presAssocID="{81F237D5-1AA8-4EBC-82E4-3340D33B0AAC}" presName="Parent1" presStyleLbl="node1" presStyleIdx="6" presStyleCnt="10">
        <dgm:presLayoutVars>
          <dgm:chMax val="1"/>
          <dgm:chPref val="1"/>
          <dgm:bulletEnabled val="1"/>
        </dgm:presLayoutVars>
      </dgm:prSet>
      <dgm:spPr/>
    </dgm:pt>
    <dgm:pt modelId="{971EA1BF-E8E8-4E38-80E7-54E955DA98B2}" type="pres">
      <dgm:prSet presAssocID="{81F237D5-1AA8-4EBC-82E4-3340D33B0AAC}" presName="Childtext1" presStyleLbl="revTx" presStyleIdx="3" presStyleCnt="5">
        <dgm:presLayoutVars>
          <dgm:chMax val="0"/>
          <dgm:chPref val="0"/>
          <dgm:bulletEnabled val="1"/>
        </dgm:presLayoutVars>
      </dgm:prSet>
      <dgm:spPr/>
    </dgm:pt>
    <dgm:pt modelId="{C44E52E5-09FE-49B1-88C2-A0A264F74E9E}" type="pres">
      <dgm:prSet presAssocID="{81F237D5-1AA8-4EBC-82E4-3340D33B0AAC}" presName="BalanceSpacing" presStyleCnt="0"/>
      <dgm:spPr/>
    </dgm:pt>
    <dgm:pt modelId="{B909F4D8-6871-44BB-A945-88330A10731F}" type="pres">
      <dgm:prSet presAssocID="{81F237D5-1AA8-4EBC-82E4-3340D33B0AAC}" presName="BalanceSpacing1" presStyleCnt="0"/>
      <dgm:spPr/>
    </dgm:pt>
    <dgm:pt modelId="{0B4E3666-48F3-457E-A5EB-E5A20406B997}" type="pres">
      <dgm:prSet presAssocID="{9ABC3EFA-CC68-4003-A35A-E99789956CAE}" presName="Accent1Text" presStyleLbl="node1" presStyleIdx="7" presStyleCnt="10"/>
      <dgm:spPr/>
    </dgm:pt>
    <dgm:pt modelId="{ED831701-CED1-48DF-8935-6AF37F5F9F98}" type="pres">
      <dgm:prSet presAssocID="{9ABC3EFA-CC68-4003-A35A-E99789956CAE}" presName="spaceBetweenRectangles" presStyleCnt="0"/>
      <dgm:spPr/>
    </dgm:pt>
    <dgm:pt modelId="{16E27840-1CDD-4A97-BF55-BFCF172DA083}" type="pres">
      <dgm:prSet presAssocID="{6C8B891C-0FC4-4A6C-861C-2460F4FA9514}" presName="composite" presStyleCnt="0"/>
      <dgm:spPr/>
    </dgm:pt>
    <dgm:pt modelId="{487048C5-AA2D-4FBC-AC75-54DDE4EB9232}" type="pres">
      <dgm:prSet presAssocID="{6C8B891C-0FC4-4A6C-861C-2460F4FA9514}" presName="Parent1" presStyleLbl="node1" presStyleIdx="8" presStyleCnt="10">
        <dgm:presLayoutVars>
          <dgm:chMax val="1"/>
          <dgm:chPref val="1"/>
          <dgm:bulletEnabled val="1"/>
        </dgm:presLayoutVars>
      </dgm:prSet>
      <dgm:spPr/>
    </dgm:pt>
    <dgm:pt modelId="{7020D6AB-B316-4883-A1F1-23E3C2F25530}" type="pres">
      <dgm:prSet presAssocID="{6C8B891C-0FC4-4A6C-861C-2460F4FA9514}" presName="Childtext1" presStyleLbl="revTx" presStyleIdx="4" presStyleCnt="5">
        <dgm:presLayoutVars>
          <dgm:chMax val="0"/>
          <dgm:chPref val="0"/>
          <dgm:bulletEnabled val="1"/>
        </dgm:presLayoutVars>
      </dgm:prSet>
      <dgm:spPr/>
    </dgm:pt>
    <dgm:pt modelId="{6812E8C9-BAD8-4610-9915-9103330F7FE4}" type="pres">
      <dgm:prSet presAssocID="{6C8B891C-0FC4-4A6C-861C-2460F4FA9514}" presName="BalanceSpacing" presStyleCnt="0"/>
      <dgm:spPr/>
    </dgm:pt>
    <dgm:pt modelId="{61048E7E-874A-4C73-99BF-72C318FAA808}" type="pres">
      <dgm:prSet presAssocID="{6C8B891C-0FC4-4A6C-861C-2460F4FA9514}" presName="BalanceSpacing1" presStyleCnt="0"/>
      <dgm:spPr/>
    </dgm:pt>
    <dgm:pt modelId="{5F66E27B-E2D7-4AFF-B19F-2A132F179ACF}" type="pres">
      <dgm:prSet presAssocID="{AAEA0EFF-E883-4728-A0AC-48D165E0CC38}" presName="Accent1Text" presStyleLbl="node1" presStyleIdx="9" presStyleCnt="10"/>
      <dgm:spPr/>
    </dgm:pt>
  </dgm:ptLst>
  <dgm:cxnLst>
    <dgm:cxn modelId="{AC1CE50D-E9B6-43E7-9AF6-0EA73855B70D}" srcId="{AE443A4C-A5DD-4CC9-9A52-CCE18B023C7C}" destId="{11AE280E-06E9-4AD0-911D-EF77D12C07AA}" srcOrd="2" destOrd="0" parTransId="{CFFC5DEF-41E3-4D85-9BE7-0A39B3D3CB2F}" sibTransId="{A3AA0B64-63F2-44EF-8058-DA2633951561}"/>
    <dgm:cxn modelId="{228A7A12-DDCE-4566-B344-964A8DBF0D28}" type="presOf" srcId="{AE443A4C-A5DD-4CC9-9A52-CCE18B023C7C}" destId="{99FB5EA3-F254-4584-BC34-C808F46AC9BF}" srcOrd="0" destOrd="0" presId="urn:microsoft.com/office/officeart/2008/layout/AlternatingHexagons"/>
    <dgm:cxn modelId="{4DDE2D16-2F42-4187-BE95-F2AC1DAB3388}" srcId="{AE443A4C-A5DD-4CC9-9A52-CCE18B023C7C}" destId="{6C8B891C-0FC4-4A6C-861C-2460F4FA9514}" srcOrd="4" destOrd="0" parTransId="{79CD0417-E0D7-4602-83BE-594FC4794ABB}" sibTransId="{AAEA0EFF-E883-4728-A0AC-48D165E0CC38}"/>
    <dgm:cxn modelId="{9D246C36-25AF-4641-ADDE-97EE4C58ECB0}" type="presOf" srcId="{8F972148-611E-42BA-8C40-A214247E9375}" destId="{6C7C19D7-3058-4924-8D29-7B1FAE844FF5}" srcOrd="0" destOrd="0" presId="urn:microsoft.com/office/officeart/2008/layout/AlternatingHexagons"/>
    <dgm:cxn modelId="{93A03A3E-9974-4AE5-A9D7-B2D63EEB92EA}" type="presOf" srcId="{A3AA0B64-63F2-44EF-8058-DA2633951561}" destId="{32DB96E3-68FA-4FB4-9591-F0562F3FF146}" srcOrd="0" destOrd="0" presId="urn:microsoft.com/office/officeart/2008/layout/AlternatingHexagons"/>
    <dgm:cxn modelId="{7F4599A7-303F-4ABC-A6D4-501424E37DCB}" type="presOf" srcId="{11AE280E-06E9-4AD0-911D-EF77D12C07AA}" destId="{203D4EB5-3735-4330-AB8C-A1EC9EB05752}" srcOrd="0" destOrd="0" presId="urn:microsoft.com/office/officeart/2008/layout/AlternatingHexagons"/>
    <dgm:cxn modelId="{BDE295B1-935B-4771-A8FD-6893083813EC}" type="presOf" srcId="{0BBEDC95-4791-4B85-AA8B-3B055263792B}" destId="{4D9437C8-A8AA-4A31-ABFE-687CD2E07F84}" srcOrd="0" destOrd="0" presId="urn:microsoft.com/office/officeart/2008/layout/AlternatingHexagons"/>
    <dgm:cxn modelId="{00BA8DB3-04CB-4EF9-AF72-413BCFB52010}" type="presOf" srcId="{AAEA0EFF-E883-4728-A0AC-48D165E0CC38}" destId="{5F66E27B-E2D7-4AFF-B19F-2A132F179ACF}" srcOrd="0" destOrd="0" presId="urn:microsoft.com/office/officeart/2008/layout/AlternatingHexagons"/>
    <dgm:cxn modelId="{42D858B8-38A5-41F5-8DB7-0ADA57E6A3F4}" srcId="{AE443A4C-A5DD-4CC9-9A52-CCE18B023C7C}" destId="{4F4BBBFD-6C20-405F-9660-6F5A63A501BC}" srcOrd="1" destOrd="0" parTransId="{3FADCE2F-B335-42F8-8D29-D1C4BA80990E}" sibTransId="{0BBEDC95-4791-4B85-AA8B-3B055263792B}"/>
    <dgm:cxn modelId="{F73B35C7-5E9E-47A7-9CEA-1675C2168EB6}" type="presOf" srcId="{81F237D5-1AA8-4EBC-82E4-3340D33B0AAC}" destId="{B1B32C02-F47D-4E6F-B90C-F70B1602DB66}" srcOrd="0" destOrd="0" presId="urn:microsoft.com/office/officeart/2008/layout/AlternatingHexagons"/>
    <dgm:cxn modelId="{2A1AECC8-1171-4125-91ED-C76244E8D35B}" type="presOf" srcId="{4F4BBBFD-6C20-405F-9660-6F5A63A501BC}" destId="{6D0CBB10-F6B3-42BB-87F0-94523F8D46C7}" srcOrd="0" destOrd="0" presId="urn:microsoft.com/office/officeart/2008/layout/AlternatingHexagons"/>
    <dgm:cxn modelId="{0E231ACA-DB15-44C1-B554-44E6920E8850}" type="presOf" srcId="{D6FEA0C4-AB13-4FC7-8126-2C403090BD24}" destId="{E24C70D8-8BD1-4E4E-874E-F9B33CBEFD9E}" srcOrd="0" destOrd="0" presId="urn:microsoft.com/office/officeart/2008/layout/AlternatingHexagons"/>
    <dgm:cxn modelId="{BC6891D2-E33E-4549-9803-D471C5CB3991}" srcId="{AE443A4C-A5DD-4CC9-9A52-CCE18B023C7C}" destId="{8F972148-611E-42BA-8C40-A214247E9375}" srcOrd="0" destOrd="0" parTransId="{7A7EC3F4-7ED9-4735-BC3F-879BA41AF579}" sibTransId="{D6FEA0C4-AB13-4FC7-8126-2C403090BD24}"/>
    <dgm:cxn modelId="{413966D6-19F4-4BB2-BAAB-5586CB6A3B3F}" srcId="{AE443A4C-A5DD-4CC9-9A52-CCE18B023C7C}" destId="{81F237D5-1AA8-4EBC-82E4-3340D33B0AAC}" srcOrd="3" destOrd="0" parTransId="{F0EA57AF-3339-4E2A-AE04-A4F87B826107}" sibTransId="{9ABC3EFA-CC68-4003-A35A-E99789956CAE}"/>
    <dgm:cxn modelId="{3DB46CEC-F762-4533-B0FD-F12D4E723F80}" type="presOf" srcId="{9ABC3EFA-CC68-4003-A35A-E99789956CAE}" destId="{0B4E3666-48F3-457E-A5EB-E5A20406B997}" srcOrd="0" destOrd="0" presId="urn:microsoft.com/office/officeart/2008/layout/AlternatingHexagons"/>
    <dgm:cxn modelId="{F7C786ED-967B-4FB2-867B-972F4F0A2B4B}" type="presOf" srcId="{6C8B891C-0FC4-4A6C-861C-2460F4FA9514}" destId="{487048C5-AA2D-4FBC-AC75-54DDE4EB9232}" srcOrd="0" destOrd="0" presId="urn:microsoft.com/office/officeart/2008/layout/AlternatingHexagons"/>
    <dgm:cxn modelId="{BFB8A012-38AE-449E-BC9D-ADF459636D8F}" type="presParOf" srcId="{99FB5EA3-F254-4584-BC34-C808F46AC9BF}" destId="{940D6B5D-679E-40FC-A7FF-4841EFD01939}" srcOrd="0" destOrd="0" presId="urn:microsoft.com/office/officeart/2008/layout/AlternatingHexagons"/>
    <dgm:cxn modelId="{3D42BDB8-D888-4D4C-9D06-386D9595C56A}" type="presParOf" srcId="{940D6B5D-679E-40FC-A7FF-4841EFD01939}" destId="{6C7C19D7-3058-4924-8D29-7B1FAE844FF5}" srcOrd="0" destOrd="0" presId="urn:microsoft.com/office/officeart/2008/layout/AlternatingHexagons"/>
    <dgm:cxn modelId="{C2E1B40C-FC23-4258-AD63-08A44261E4E2}" type="presParOf" srcId="{940D6B5D-679E-40FC-A7FF-4841EFD01939}" destId="{F7C3277C-97EC-445C-8DFE-D429769BA52B}" srcOrd="1" destOrd="0" presId="urn:microsoft.com/office/officeart/2008/layout/AlternatingHexagons"/>
    <dgm:cxn modelId="{EFF9F24E-DBD2-4A3E-8CB8-E635230E2994}" type="presParOf" srcId="{940D6B5D-679E-40FC-A7FF-4841EFD01939}" destId="{4471A52D-735D-420A-B2B8-1743EADB4D12}" srcOrd="2" destOrd="0" presId="urn:microsoft.com/office/officeart/2008/layout/AlternatingHexagons"/>
    <dgm:cxn modelId="{8C7311FD-EE3C-40E8-B1EA-CCAD2BD760D7}" type="presParOf" srcId="{940D6B5D-679E-40FC-A7FF-4841EFD01939}" destId="{FAE9724A-C8E3-4973-8787-B603DEAE67A0}" srcOrd="3" destOrd="0" presId="urn:microsoft.com/office/officeart/2008/layout/AlternatingHexagons"/>
    <dgm:cxn modelId="{E87F0129-2164-4807-A6CD-22B852418438}" type="presParOf" srcId="{940D6B5D-679E-40FC-A7FF-4841EFD01939}" destId="{E24C70D8-8BD1-4E4E-874E-F9B33CBEFD9E}" srcOrd="4" destOrd="0" presId="urn:microsoft.com/office/officeart/2008/layout/AlternatingHexagons"/>
    <dgm:cxn modelId="{CEEE2DA6-16F1-4764-B73B-3C0B8016F738}" type="presParOf" srcId="{99FB5EA3-F254-4584-BC34-C808F46AC9BF}" destId="{7FCD4650-4306-4905-B0C6-E5D305545110}" srcOrd="1" destOrd="0" presId="urn:microsoft.com/office/officeart/2008/layout/AlternatingHexagons"/>
    <dgm:cxn modelId="{005248E1-49BB-4602-A6DC-69F1E990DB00}" type="presParOf" srcId="{99FB5EA3-F254-4584-BC34-C808F46AC9BF}" destId="{D3299ED1-C517-4449-B4F5-15FDAB5CB3FC}" srcOrd="2" destOrd="0" presId="urn:microsoft.com/office/officeart/2008/layout/AlternatingHexagons"/>
    <dgm:cxn modelId="{D9D6D235-C296-4774-94B6-9105ACA9C4A4}" type="presParOf" srcId="{D3299ED1-C517-4449-B4F5-15FDAB5CB3FC}" destId="{6D0CBB10-F6B3-42BB-87F0-94523F8D46C7}" srcOrd="0" destOrd="0" presId="urn:microsoft.com/office/officeart/2008/layout/AlternatingHexagons"/>
    <dgm:cxn modelId="{0110617B-14BD-452D-B862-4D1A2B53ED89}" type="presParOf" srcId="{D3299ED1-C517-4449-B4F5-15FDAB5CB3FC}" destId="{9D391D47-1B6C-4482-9FDF-8E31CB9258C3}" srcOrd="1" destOrd="0" presId="urn:microsoft.com/office/officeart/2008/layout/AlternatingHexagons"/>
    <dgm:cxn modelId="{399D9AA6-64ED-44FA-86EC-9F6A0306E79B}" type="presParOf" srcId="{D3299ED1-C517-4449-B4F5-15FDAB5CB3FC}" destId="{DF03DB95-F9EF-451A-99A2-C97E5ECE18C8}" srcOrd="2" destOrd="0" presId="urn:microsoft.com/office/officeart/2008/layout/AlternatingHexagons"/>
    <dgm:cxn modelId="{4C3D6BDB-368C-4ECD-82CA-A1FAF20A9C3A}" type="presParOf" srcId="{D3299ED1-C517-4449-B4F5-15FDAB5CB3FC}" destId="{966D9CED-83AF-4A6F-9A59-A914B9E20630}" srcOrd="3" destOrd="0" presId="urn:microsoft.com/office/officeart/2008/layout/AlternatingHexagons"/>
    <dgm:cxn modelId="{51821D27-8107-4744-B73A-D291F439E38E}" type="presParOf" srcId="{D3299ED1-C517-4449-B4F5-15FDAB5CB3FC}" destId="{4D9437C8-A8AA-4A31-ABFE-687CD2E07F84}" srcOrd="4" destOrd="0" presId="urn:microsoft.com/office/officeart/2008/layout/AlternatingHexagons"/>
    <dgm:cxn modelId="{6CCB1384-03A5-4416-8987-FF8D3F8F2508}" type="presParOf" srcId="{99FB5EA3-F254-4584-BC34-C808F46AC9BF}" destId="{D353E906-1D8D-4851-90B0-82CF69BF75A5}" srcOrd="3" destOrd="0" presId="urn:microsoft.com/office/officeart/2008/layout/AlternatingHexagons"/>
    <dgm:cxn modelId="{17C50BD2-3715-41EB-B7D6-C268440A1258}" type="presParOf" srcId="{99FB5EA3-F254-4584-BC34-C808F46AC9BF}" destId="{9A1B5402-DF5D-41A0-A418-4F4885C39F82}" srcOrd="4" destOrd="0" presId="urn:microsoft.com/office/officeart/2008/layout/AlternatingHexagons"/>
    <dgm:cxn modelId="{CF63056E-9086-47AD-989F-87A9C4B6191A}" type="presParOf" srcId="{9A1B5402-DF5D-41A0-A418-4F4885C39F82}" destId="{203D4EB5-3735-4330-AB8C-A1EC9EB05752}" srcOrd="0" destOrd="0" presId="urn:microsoft.com/office/officeart/2008/layout/AlternatingHexagons"/>
    <dgm:cxn modelId="{E1B49984-948C-450B-AEE8-AE0482A6A7EA}" type="presParOf" srcId="{9A1B5402-DF5D-41A0-A418-4F4885C39F82}" destId="{A0DF5007-1666-4B89-A99C-5F6679DCA5E3}" srcOrd="1" destOrd="0" presId="urn:microsoft.com/office/officeart/2008/layout/AlternatingHexagons"/>
    <dgm:cxn modelId="{7FC8115C-E944-419E-B464-BB7415B574A1}" type="presParOf" srcId="{9A1B5402-DF5D-41A0-A418-4F4885C39F82}" destId="{5DB80570-D5DE-492E-B8D1-945966185FD8}" srcOrd="2" destOrd="0" presId="urn:microsoft.com/office/officeart/2008/layout/AlternatingHexagons"/>
    <dgm:cxn modelId="{736BBF21-D0FF-4E38-B594-01FC5B5C5060}" type="presParOf" srcId="{9A1B5402-DF5D-41A0-A418-4F4885C39F82}" destId="{2B8D20D4-FF13-41AA-B326-1049E86C130A}" srcOrd="3" destOrd="0" presId="urn:microsoft.com/office/officeart/2008/layout/AlternatingHexagons"/>
    <dgm:cxn modelId="{FF7FE737-4274-49AA-8C62-36F4736AE265}" type="presParOf" srcId="{9A1B5402-DF5D-41A0-A418-4F4885C39F82}" destId="{32DB96E3-68FA-4FB4-9591-F0562F3FF146}" srcOrd="4" destOrd="0" presId="urn:microsoft.com/office/officeart/2008/layout/AlternatingHexagons"/>
    <dgm:cxn modelId="{F9295946-EDBC-4FE8-AE5C-7FF96B432B98}" type="presParOf" srcId="{99FB5EA3-F254-4584-BC34-C808F46AC9BF}" destId="{6BFF8104-003C-437D-8D71-09B0902A69FC}" srcOrd="5" destOrd="0" presId="urn:microsoft.com/office/officeart/2008/layout/AlternatingHexagons"/>
    <dgm:cxn modelId="{89C74B85-104F-485D-8566-DCDCD4B693D8}" type="presParOf" srcId="{99FB5EA3-F254-4584-BC34-C808F46AC9BF}" destId="{20F17F14-3B8C-470D-953F-C77693D99F2A}" srcOrd="6" destOrd="0" presId="urn:microsoft.com/office/officeart/2008/layout/AlternatingHexagons"/>
    <dgm:cxn modelId="{D8DDD5CE-DF50-454D-A647-1B43B1BB7A8C}" type="presParOf" srcId="{20F17F14-3B8C-470D-953F-C77693D99F2A}" destId="{B1B32C02-F47D-4E6F-B90C-F70B1602DB66}" srcOrd="0" destOrd="0" presId="urn:microsoft.com/office/officeart/2008/layout/AlternatingHexagons"/>
    <dgm:cxn modelId="{50F05476-5FF9-4F48-BAF6-D5CA25370EE4}" type="presParOf" srcId="{20F17F14-3B8C-470D-953F-C77693D99F2A}" destId="{971EA1BF-E8E8-4E38-80E7-54E955DA98B2}" srcOrd="1" destOrd="0" presId="urn:microsoft.com/office/officeart/2008/layout/AlternatingHexagons"/>
    <dgm:cxn modelId="{47A11CDE-00D2-48A0-B9DC-14EA40D5955E}" type="presParOf" srcId="{20F17F14-3B8C-470D-953F-C77693D99F2A}" destId="{C44E52E5-09FE-49B1-88C2-A0A264F74E9E}" srcOrd="2" destOrd="0" presId="urn:microsoft.com/office/officeart/2008/layout/AlternatingHexagons"/>
    <dgm:cxn modelId="{2A4F185C-C147-4368-9F48-B3AFDA7C831A}" type="presParOf" srcId="{20F17F14-3B8C-470D-953F-C77693D99F2A}" destId="{B909F4D8-6871-44BB-A945-88330A10731F}" srcOrd="3" destOrd="0" presId="urn:microsoft.com/office/officeart/2008/layout/AlternatingHexagons"/>
    <dgm:cxn modelId="{A9BDD566-E7AD-4B08-8BEA-D00015784BCD}" type="presParOf" srcId="{20F17F14-3B8C-470D-953F-C77693D99F2A}" destId="{0B4E3666-48F3-457E-A5EB-E5A20406B997}" srcOrd="4" destOrd="0" presId="urn:microsoft.com/office/officeart/2008/layout/AlternatingHexagons"/>
    <dgm:cxn modelId="{7B4FD7FA-9FF5-48A7-920E-751481E45790}" type="presParOf" srcId="{99FB5EA3-F254-4584-BC34-C808F46AC9BF}" destId="{ED831701-CED1-48DF-8935-6AF37F5F9F98}" srcOrd="7" destOrd="0" presId="urn:microsoft.com/office/officeart/2008/layout/AlternatingHexagons"/>
    <dgm:cxn modelId="{3BDC271E-106A-433E-9037-08C6FE112C92}" type="presParOf" srcId="{99FB5EA3-F254-4584-BC34-C808F46AC9BF}" destId="{16E27840-1CDD-4A97-BF55-BFCF172DA083}" srcOrd="8" destOrd="0" presId="urn:microsoft.com/office/officeart/2008/layout/AlternatingHexagons"/>
    <dgm:cxn modelId="{1462F9C0-E8A0-4011-BD9B-CA087975D7C7}" type="presParOf" srcId="{16E27840-1CDD-4A97-BF55-BFCF172DA083}" destId="{487048C5-AA2D-4FBC-AC75-54DDE4EB9232}" srcOrd="0" destOrd="0" presId="urn:microsoft.com/office/officeart/2008/layout/AlternatingHexagons"/>
    <dgm:cxn modelId="{1108E8D1-F003-402B-B49E-84BD0607F357}" type="presParOf" srcId="{16E27840-1CDD-4A97-BF55-BFCF172DA083}" destId="{7020D6AB-B316-4883-A1F1-23E3C2F25530}" srcOrd="1" destOrd="0" presId="urn:microsoft.com/office/officeart/2008/layout/AlternatingHexagons"/>
    <dgm:cxn modelId="{02363CE8-94A1-48D3-9EDF-DA754A1A0BEE}" type="presParOf" srcId="{16E27840-1CDD-4A97-BF55-BFCF172DA083}" destId="{6812E8C9-BAD8-4610-9915-9103330F7FE4}" srcOrd="2" destOrd="0" presId="urn:microsoft.com/office/officeart/2008/layout/AlternatingHexagons"/>
    <dgm:cxn modelId="{2D098C76-EFBB-46A7-AA5E-E98EA1E67D6E}" type="presParOf" srcId="{16E27840-1CDD-4A97-BF55-BFCF172DA083}" destId="{61048E7E-874A-4C73-99BF-72C318FAA808}" srcOrd="3" destOrd="0" presId="urn:microsoft.com/office/officeart/2008/layout/AlternatingHexagons"/>
    <dgm:cxn modelId="{FD525FB8-FD9E-4BB6-9246-73F0EC32C442}" type="presParOf" srcId="{16E27840-1CDD-4A97-BF55-BFCF172DA083}" destId="{5F66E27B-E2D7-4AFF-B19F-2A132F179ACF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771619-C4DC-4228-B2C3-84CA1CB46E60}">
      <dsp:nvSpPr>
        <dsp:cNvPr id="0" name=""/>
        <dsp:cNvSpPr/>
      </dsp:nvSpPr>
      <dsp:spPr>
        <a:xfrm>
          <a:off x="1223827" y="1390740"/>
          <a:ext cx="1346203" cy="1154523"/>
        </a:xfrm>
        <a:prstGeom prst="hexagon">
          <a:avLst>
            <a:gd name="adj" fmla="val 28570"/>
            <a:gd name="vf" fmla="val 11547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AGYW &amp; ABYM (high-</a:t>
          </a:r>
          <a:r>
            <a:rPr lang="en-GB" sz="1300" kern="1200" dirty="0" err="1"/>
            <a:t>prev</a:t>
          </a:r>
          <a:r>
            <a:rPr lang="en-GB" sz="1300" kern="1200" dirty="0"/>
            <a:t> settings)</a:t>
          </a:r>
        </a:p>
      </dsp:txBody>
      <dsp:txXfrm>
        <a:off x="1445960" y="1581244"/>
        <a:ext cx="901937" cy="773515"/>
      </dsp:txXfrm>
    </dsp:sp>
    <dsp:sp modelId="{73B721CA-B76E-40A4-9658-9FE6D3F52499}">
      <dsp:nvSpPr>
        <dsp:cNvPr id="0" name=""/>
        <dsp:cNvSpPr/>
      </dsp:nvSpPr>
      <dsp:spPr>
        <a:xfrm>
          <a:off x="2100612" y="601875"/>
          <a:ext cx="608985" cy="524721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8B1F46B-C66E-4421-B9E9-02276605A56B}">
      <dsp:nvSpPr>
        <dsp:cNvPr id="0" name=""/>
        <dsp:cNvSpPr/>
      </dsp:nvSpPr>
      <dsp:spPr>
        <a:xfrm>
          <a:off x="1238571" y="0"/>
          <a:ext cx="1322723" cy="1144311"/>
        </a:xfrm>
        <a:prstGeom prst="hexagon">
          <a:avLst>
            <a:gd name="adj" fmla="val 2857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MSM</a:t>
          </a:r>
        </a:p>
      </dsp:txBody>
      <dsp:txXfrm>
        <a:off x="1457774" y="189637"/>
        <a:ext cx="884317" cy="765037"/>
      </dsp:txXfrm>
    </dsp:sp>
    <dsp:sp modelId="{9BD39470-63AF-4B29-8B4E-A29518E8BDE7}">
      <dsp:nvSpPr>
        <dsp:cNvPr id="0" name=""/>
        <dsp:cNvSpPr/>
      </dsp:nvSpPr>
      <dsp:spPr>
        <a:xfrm>
          <a:off x="2811346" y="1582826"/>
          <a:ext cx="608985" cy="524721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865117-2F2F-4FA4-8027-619619BC9812}">
      <dsp:nvSpPr>
        <dsp:cNvPr id="0" name=""/>
        <dsp:cNvSpPr/>
      </dsp:nvSpPr>
      <dsp:spPr>
        <a:xfrm>
          <a:off x="2451662" y="703828"/>
          <a:ext cx="1322723" cy="1144311"/>
        </a:xfrm>
        <a:prstGeom prst="hexagon">
          <a:avLst>
            <a:gd name="adj" fmla="val 28570"/>
            <a:gd name="vf" fmla="val 11547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Transgender people</a:t>
          </a:r>
        </a:p>
      </dsp:txBody>
      <dsp:txXfrm>
        <a:off x="2670865" y="893465"/>
        <a:ext cx="884317" cy="765037"/>
      </dsp:txXfrm>
    </dsp:sp>
    <dsp:sp modelId="{3927DABE-9DF1-409F-B289-80B7A05D6BF6}">
      <dsp:nvSpPr>
        <dsp:cNvPr id="0" name=""/>
        <dsp:cNvSpPr/>
      </dsp:nvSpPr>
      <dsp:spPr>
        <a:xfrm>
          <a:off x="2317625" y="2690135"/>
          <a:ext cx="608985" cy="524721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696B65-D4BC-44BC-8850-654600990B1C}">
      <dsp:nvSpPr>
        <dsp:cNvPr id="0" name=""/>
        <dsp:cNvSpPr/>
      </dsp:nvSpPr>
      <dsp:spPr>
        <a:xfrm>
          <a:off x="2451662" y="2087472"/>
          <a:ext cx="1322723" cy="1144311"/>
        </a:xfrm>
        <a:prstGeom prst="hexagon">
          <a:avLst>
            <a:gd name="adj" fmla="val 2857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Sex workers</a:t>
          </a:r>
        </a:p>
      </dsp:txBody>
      <dsp:txXfrm>
        <a:off x="2670865" y="2277109"/>
        <a:ext cx="884317" cy="765037"/>
      </dsp:txXfrm>
    </dsp:sp>
    <dsp:sp modelId="{0E47E023-2335-4247-99D4-F18E9F10E584}">
      <dsp:nvSpPr>
        <dsp:cNvPr id="0" name=""/>
        <dsp:cNvSpPr/>
      </dsp:nvSpPr>
      <dsp:spPr>
        <a:xfrm>
          <a:off x="1092895" y="2805077"/>
          <a:ext cx="608985" cy="524721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59DFF7-873F-4A77-9FE7-8130810E4DCF}">
      <dsp:nvSpPr>
        <dsp:cNvPr id="0" name=""/>
        <dsp:cNvSpPr/>
      </dsp:nvSpPr>
      <dsp:spPr>
        <a:xfrm>
          <a:off x="1238571" y="2792087"/>
          <a:ext cx="1322723" cy="1144311"/>
        </a:xfrm>
        <a:prstGeom prst="hexagon">
          <a:avLst>
            <a:gd name="adj" fmla="val 2857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+25 women and men (in high-</a:t>
          </a:r>
          <a:r>
            <a:rPr lang="en-GB" sz="1300" kern="1200" dirty="0" err="1"/>
            <a:t>prev</a:t>
          </a:r>
          <a:r>
            <a:rPr lang="en-GB" sz="1300" kern="1200" dirty="0"/>
            <a:t> settings)</a:t>
          </a:r>
        </a:p>
      </dsp:txBody>
      <dsp:txXfrm>
        <a:off x="1457774" y="2981724"/>
        <a:ext cx="884317" cy="765037"/>
      </dsp:txXfrm>
    </dsp:sp>
    <dsp:sp modelId="{83863FCC-D07F-4A6E-8A5C-DBB13A9E9B8B}">
      <dsp:nvSpPr>
        <dsp:cNvPr id="0" name=""/>
        <dsp:cNvSpPr/>
      </dsp:nvSpPr>
      <dsp:spPr>
        <a:xfrm>
          <a:off x="370522" y="1824520"/>
          <a:ext cx="608985" cy="524721"/>
        </a:xfrm>
        <a:prstGeom prst="hexagon">
          <a:avLst>
            <a:gd name="adj" fmla="val 28900"/>
            <a:gd name="vf" fmla="val 11547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B2A1CF-B083-43CC-BD88-1FE365D4E72B}">
      <dsp:nvSpPr>
        <dsp:cNvPr id="0" name=""/>
        <dsp:cNvSpPr/>
      </dsp:nvSpPr>
      <dsp:spPr>
        <a:xfrm>
          <a:off x="19848" y="2088259"/>
          <a:ext cx="1322723" cy="1144311"/>
        </a:xfrm>
        <a:prstGeom prst="hexagon">
          <a:avLst>
            <a:gd name="adj" fmla="val 28570"/>
            <a:gd name="vf" fmla="val 11547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People who inject drugs</a:t>
          </a:r>
        </a:p>
      </dsp:txBody>
      <dsp:txXfrm>
        <a:off x="239051" y="2277896"/>
        <a:ext cx="884317" cy="765037"/>
      </dsp:txXfrm>
    </dsp:sp>
    <dsp:sp modelId="{39281B23-20AC-4E3C-8FFC-762B8CAC6C8D}">
      <dsp:nvSpPr>
        <dsp:cNvPr id="0" name=""/>
        <dsp:cNvSpPr/>
      </dsp:nvSpPr>
      <dsp:spPr>
        <a:xfrm>
          <a:off x="19848" y="702253"/>
          <a:ext cx="1322723" cy="1144311"/>
        </a:xfrm>
        <a:prstGeom prst="hexagon">
          <a:avLst>
            <a:gd name="adj" fmla="val 28570"/>
            <a:gd name="vf" fmla="val 11547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Prisoners</a:t>
          </a:r>
        </a:p>
      </dsp:txBody>
      <dsp:txXfrm>
        <a:off x="239051" y="891890"/>
        <a:ext cx="884317" cy="7650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C19D7-3058-4924-8D29-7B1FAE844FF5}">
      <dsp:nvSpPr>
        <dsp:cNvPr id="0" name=""/>
        <dsp:cNvSpPr/>
      </dsp:nvSpPr>
      <dsp:spPr>
        <a:xfrm rot="5400000">
          <a:off x="1651844" y="72018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Condoms</a:t>
          </a:r>
        </a:p>
      </dsp:txBody>
      <dsp:txXfrm rot="-5400000">
        <a:off x="1867187" y="169539"/>
        <a:ext cx="642943" cy="739015"/>
      </dsp:txXfrm>
    </dsp:sp>
    <dsp:sp modelId="{F7C3277C-97EC-445C-8DFE-D429769BA52B}">
      <dsp:nvSpPr>
        <dsp:cNvPr id="0" name=""/>
        <dsp:cNvSpPr/>
      </dsp:nvSpPr>
      <dsp:spPr>
        <a:xfrm>
          <a:off x="2684031" y="216958"/>
          <a:ext cx="1198170" cy="644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4C70D8-8BD1-4E4E-874E-F9B33CBEFD9E}">
      <dsp:nvSpPr>
        <dsp:cNvPr id="0" name=""/>
        <dsp:cNvSpPr/>
      </dsp:nvSpPr>
      <dsp:spPr>
        <a:xfrm rot="5400000">
          <a:off x="643061" y="72018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 rot="-5400000">
        <a:off x="858404" y="169539"/>
        <a:ext cx="642943" cy="739015"/>
      </dsp:txXfrm>
    </dsp:sp>
    <dsp:sp modelId="{6D0CBB10-F6B3-42BB-87F0-94523F8D46C7}">
      <dsp:nvSpPr>
        <dsp:cNvPr id="0" name=""/>
        <dsp:cNvSpPr/>
      </dsp:nvSpPr>
      <dsp:spPr>
        <a:xfrm rot="5400000">
          <a:off x="1145520" y="983314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VMMC</a:t>
          </a:r>
        </a:p>
      </dsp:txBody>
      <dsp:txXfrm rot="-5400000">
        <a:off x="1360863" y="1080835"/>
        <a:ext cx="642943" cy="739015"/>
      </dsp:txXfrm>
    </dsp:sp>
    <dsp:sp modelId="{9D391D47-1B6C-4482-9FDF-8E31CB9258C3}">
      <dsp:nvSpPr>
        <dsp:cNvPr id="0" name=""/>
        <dsp:cNvSpPr/>
      </dsp:nvSpPr>
      <dsp:spPr>
        <a:xfrm>
          <a:off x="17135" y="1128254"/>
          <a:ext cx="1159519" cy="644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9437C8-A8AA-4A31-ABFE-687CD2E07F84}">
      <dsp:nvSpPr>
        <dsp:cNvPr id="0" name=""/>
        <dsp:cNvSpPr/>
      </dsp:nvSpPr>
      <dsp:spPr>
        <a:xfrm rot="5400000">
          <a:off x="2154302" y="983314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 rot="-5400000">
        <a:off x="2369645" y="1080835"/>
        <a:ext cx="642943" cy="739015"/>
      </dsp:txXfrm>
    </dsp:sp>
    <dsp:sp modelId="{203D4EB5-3735-4330-AB8C-A1EC9EB05752}">
      <dsp:nvSpPr>
        <dsp:cNvPr id="0" name=""/>
        <dsp:cNvSpPr/>
      </dsp:nvSpPr>
      <dsp:spPr>
        <a:xfrm rot="5400000">
          <a:off x="1651844" y="1894611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 err="1"/>
            <a:t>PrEP</a:t>
          </a:r>
          <a:endParaRPr lang="en-GB" sz="1100" kern="1200" dirty="0"/>
        </a:p>
      </dsp:txBody>
      <dsp:txXfrm rot="-5400000">
        <a:off x="1867187" y="1992132"/>
        <a:ext cx="642943" cy="739015"/>
      </dsp:txXfrm>
    </dsp:sp>
    <dsp:sp modelId="{A0DF5007-1666-4B89-A99C-5F6679DCA5E3}">
      <dsp:nvSpPr>
        <dsp:cNvPr id="0" name=""/>
        <dsp:cNvSpPr/>
      </dsp:nvSpPr>
      <dsp:spPr>
        <a:xfrm>
          <a:off x="2684031" y="2039551"/>
          <a:ext cx="1198170" cy="644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DB96E3-68FA-4FB4-9591-F0562F3FF146}">
      <dsp:nvSpPr>
        <dsp:cNvPr id="0" name=""/>
        <dsp:cNvSpPr/>
      </dsp:nvSpPr>
      <dsp:spPr>
        <a:xfrm rot="5400000">
          <a:off x="643061" y="1894611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 rot="-5400000">
        <a:off x="858404" y="1992132"/>
        <a:ext cx="642943" cy="739015"/>
      </dsp:txXfrm>
    </dsp:sp>
    <dsp:sp modelId="{B1B32C02-F47D-4E6F-B90C-F70B1602DB66}">
      <dsp:nvSpPr>
        <dsp:cNvPr id="0" name=""/>
        <dsp:cNvSpPr/>
      </dsp:nvSpPr>
      <dsp:spPr>
        <a:xfrm rot="5400000">
          <a:off x="1145520" y="2805908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Cash transfers</a:t>
          </a:r>
        </a:p>
      </dsp:txBody>
      <dsp:txXfrm rot="-5400000">
        <a:off x="1360863" y="2903429"/>
        <a:ext cx="642943" cy="739015"/>
      </dsp:txXfrm>
    </dsp:sp>
    <dsp:sp modelId="{971EA1BF-E8E8-4E38-80E7-54E955DA98B2}">
      <dsp:nvSpPr>
        <dsp:cNvPr id="0" name=""/>
        <dsp:cNvSpPr/>
      </dsp:nvSpPr>
      <dsp:spPr>
        <a:xfrm>
          <a:off x="17135" y="2950848"/>
          <a:ext cx="1159519" cy="644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E3666-48F3-457E-A5EB-E5A20406B997}">
      <dsp:nvSpPr>
        <dsp:cNvPr id="0" name=""/>
        <dsp:cNvSpPr/>
      </dsp:nvSpPr>
      <dsp:spPr>
        <a:xfrm rot="5400000">
          <a:off x="2154302" y="2805908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 rot="-5400000">
        <a:off x="2369645" y="2903429"/>
        <a:ext cx="642943" cy="739015"/>
      </dsp:txXfrm>
    </dsp:sp>
    <dsp:sp modelId="{487048C5-AA2D-4FBC-AC75-54DDE4EB9232}">
      <dsp:nvSpPr>
        <dsp:cNvPr id="0" name=""/>
        <dsp:cNvSpPr/>
      </dsp:nvSpPr>
      <dsp:spPr>
        <a:xfrm rot="5400000">
          <a:off x="1651844" y="3717205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>
              <a:solidFill>
                <a:schemeClr val="tx1"/>
              </a:solidFill>
            </a:rPr>
            <a:t>PEP</a:t>
          </a:r>
        </a:p>
      </dsp:txBody>
      <dsp:txXfrm rot="-5400000">
        <a:off x="1867187" y="3814726"/>
        <a:ext cx="642943" cy="739015"/>
      </dsp:txXfrm>
    </dsp:sp>
    <dsp:sp modelId="{7020D6AB-B316-4883-A1F1-23E3C2F25530}">
      <dsp:nvSpPr>
        <dsp:cNvPr id="0" name=""/>
        <dsp:cNvSpPr/>
      </dsp:nvSpPr>
      <dsp:spPr>
        <a:xfrm>
          <a:off x="2684031" y="3862145"/>
          <a:ext cx="1198170" cy="6441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6E27B-E2D7-4AFF-B19F-2A132F179ACF}">
      <dsp:nvSpPr>
        <dsp:cNvPr id="0" name=""/>
        <dsp:cNvSpPr/>
      </dsp:nvSpPr>
      <dsp:spPr>
        <a:xfrm rot="5400000">
          <a:off x="643061" y="3717205"/>
          <a:ext cx="1073629" cy="934057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/>
        </a:p>
      </dsp:txBody>
      <dsp:txXfrm rot="-5400000">
        <a:off x="858404" y="3814726"/>
        <a:ext cx="642943" cy="7390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164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840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454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F0000"/>
              </a:buClr>
              <a:defRPr/>
            </a:lvl1pPr>
            <a:lvl2pPr marL="685800" indent="-228600">
              <a:buClr>
                <a:srgbClr val="FF0000"/>
              </a:buClr>
              <a:buFont typeface="Calibri" panose="020F0502020204030204" pitchFamily="34" charset="0"/>
              <a:buChar char="‒"/>
              <a:defRPr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/>
            </a:lvl3pPr>
            <a:lvl4pPr>
              <a:buClr>
                <a:srgbClr val="FF0000"/>
              </a:buClr>
              <a:defRPr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Ø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05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0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666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105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64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47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17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FEF581E8-1084-4C7F-B84F-F12967D84535}" type="datetimeFigureOut">
              <a:rPr lang="en-GB" smtClean="0"/>
              <a:t>21/07/2019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8467AF6-D7BC-4096-9442-89C5C5B77A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838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55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2967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Calibri" panose="020F0502020204030204" pitchFamily="34" charset="0"/>
        <a:buChar char="‒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0D7B5-A08C-48D5-81EA-A425C137C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912156"/>
            <a:ext cx="7772400" cy="2387600"/>
          </a:xfrm>
        </p:spPr>
        <p:txBody>
          <a:bodyPr>
            <a:normAutofit/>
          </a:bodyPr>
          <a:lstStyle/>
          <a:p>
            <a:r>
              <a:rPr lang="en-GB" sz="4800" b="1" dirty="0">
                <a:solidFill>
                  <a:schemeClr val="tx1"/>
                </a:solidFill>
              </a:rPr>
              <a:t>2025 AIDS targets</a:t>
            </a:r>
            <a:br>
              <a:rPr lang="en-GB" sz="4800" b="1" dirty="0">
                <a:solidFill>
                  <a:schemeClr val="tx1"/>
                </a:solidFill>
              </a:rPr>
            </a:br>
            <a:r>
              <a:rPr lang="en-GB" sz="3600" b="1" dirty="0"/>
              <a:t>Technical meeting on prevention</a:t>
            </a:r>
            <a:endParaRPr lang="en-GB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2452DF-35DD-400A-8DB6-EB95E6A275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290082"/>
            <a:ext cx="6858000" cy="1655762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bg1">
                    <a:lumMod val="50000"/>
                  </a:schemeClr>
                </a:solidFill>
              </a:rPr>
              <a:t>Short summary</a:t>
            </a:r>
          </a:p>
        </p:txBody>
      </p:sp>
    </p:spTree>
    <p:extLst>
      <p:ext uri="{BB962C8B-B14F-4D97-AF65-F5344CB8AC3E}">
        <p14:creationId xmlns:p14="http://schemas.microsoft.com/office/powerpoint/2010/main" val="3880355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D197-456C-44F0-9166-46B887DE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15614"/>
            <a:ext cx="7886700" cy="1325563"/>
          </a:xfrm>
        </p:spPr>
        <p:txBody>
          <a:bodyPr/>
          <a:lstStyle/>
          <a:p>
            <a:r>
              <a:rPr lang="en-GB" dirty="0"/>
              <a:t>Group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D518-AA5A-43F5-9FEE-EBDD54AC3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50731"/>
            <a:ext cx="8534399" cy="549165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Groups were convened to propose intervention packages, targets, sub-populations for differentiated targets and critical enablers for the following:</a:t>
            </a:r>
          </a:p>
          <a:p>
            <a:pPr lvl="1"/>
            <a:r>
              <a:rPr lang="en-GB" dirty="0"/>
              <a:t>Gay men and other men who have sex with men</a:t>
            </a:r>
          </a:p>
          <a:p>
            <a:pPr lvl="1"/>
            <a:r>
              <a:rPr lang="en-GB" dirty="0"/>
              <a:t>Transgender people</a:t>
            </a:r>
          </a:p>
          <a:p>
            <a:pPr lvl="1"/>
            <a:r>
              <a:rPr lang="en-GB" dirty="0"/>
              <a:t>Sex workers</a:t>
            </a:r>
          </a:p>
          <a:p>
            <a:pPr lvl="1"/>
            <a:r>
              <a:rPr lang="en-GB" dirty="0"/>
              <a:t>People who inject drugs</a:t>
            </a:r>
          </a:p>
          <a:p>
            <a:pPr lvl="1"/>
            <a:r>
              <a:rPr lang="en-GB" dirty="0"/>
              <a:t>Prisoners</a:t>
            </a:r>
          </a:p>
          <a:p>
            <a:pPr lvl="1"/>
            <a:r>
              <a:rPr lang="en-GB" dirty="0"/>
              <a:t>Adolescent girls and young women (aged 15-24 years) in high-prevalence settings </a:t>
            </a:r>
          </a:p>
          <a:p>
            <a:pPr lvl="1"/>
            <a:r>
              <a:rPr lang="en-GB" dirty="0"/>
              <a:t>Adolescent boys and young men (aged 15-24 years) in high-prevalence settings</a:t>
            </a:r>
          </a:p>
          <a:p>
            <a:r>
              <a:rPr lang="en-GB" dirty="0"/>
              <a:t>The inputs from the group are being integrated into the model for the 2025 targets being developed by </a:t>
            </a:r>
            <a:r>
              <a:rPr lang="en-GB" dirty="0" err="1"/>
              <a:t>Avenir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909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B491-2043-4483-88C4-1B9AB72B5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Objectives of this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A0B0DB-ACF1-4D62-BDFF-A5CCB97F5E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To discuss what an ambitious AIDS response contains on prevention for the 2021-2030 period</a:t>
            </a:r>
            <a:endParaRPr lang="en-GB" dirty="0"/>
          </a:p>
          <a:p>
            <a:pPr lvl="0"/>
            <a:r>
              <a:rPr lang="en-US" dirty="0"/>
              <a:t>To propose targets for primary prevention </a:t>
            </a:r>
            <a:r>
              <a:rPr lang="en-US" dirty="0" err="1"/>
              <a:t>programmes</a:t>
            </a:r>
            <a:r>
              <a:rPr lang="en-US" dirty="0"/>
              <a:t> for 2025</a:t>
            </a:r>
            <a:endParaRPr lang="en-GB" dirty="0"/>
          </a:p>
          <a:p>
            <a:pPr lvl="0"/>
            <a:r>
              <a:rPr lang="en-US" dirty="0"/>
              <a:t>To propose if and how overall targets may differ for: countries, age/gender groups, population groups - including key populations</a:t>
            </a:r>
            <a:endParaRPr lang="en-GB" dirty="0"/>
          </a:p>
          <a:p>
            <a:pPr lvl="0"/>
            <a:r>
              <a:rPr lang="en-US" dirty="0"/>
              <a:t>To discuss how enabling factors interact with prevention </a:t>
            </a:r>
            <a:r>
              <a:rPr lang="en-US" dirty="0" err="1"/>
              <a:t>programmes</a:t>
            </a:r>
            <a:r>
              <a:rPr lang="en-US" dirty="0"/>
              <a:t> and which specific enablers should be part of HIV prevention </a:t>
            </a:r>
            <a:r>
              <a:rPr lang="en-US" dirty="0" err="1"/>
              <a:t>programmes</a:t>
            </a:r>
            <a:r>
              <a:rPr lang="en-US" dirty="0"/>
              <a:t>, the wider HIV response and overall social development response. </a:t>
            </a:r>
            <a:endParaRPr lang="en-GB" dirty="0"/>
          </a:p>
          <a:p>
            <a:pPr lvl="0"/>
            <a:r>
              <a:rPr lang="en-US" dirty="0"/>
              <a:t>To discuss bundling of primary prevention HIV services including with testing and treatment services and integration with other health services.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54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DDAA7-BEB6-46D5-81F9-E599641C7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90410"/>
            <a:ext cx="7886700" cy="1325563"/>
          </a:xfrm>
        </p:spPr>
        <p:txBody>
          <a:bodyPr/>
          <a:lstStyle/>
          <a:p>
            <a:r>
              <a:rPr lang="en-GB" dirty="0"/>
              <a:t>Current situation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C8C7B93-81B4-4F67-81AA-63AFBCB24ED0}"/>
              </a:ext>
            </a:extLst>
          </p:cNvPr>
          <p:cNvGrpSpPr/>
          <p:nvPr/>
        </p:nvGrpSpPr>
        <p:grpSpPr>
          <a:xfrm>
            <a:off x="0" y="1894702"/>
            <a:ext cx="6096000" cy="3436454"/>
            <a:chOff x="525352" y="1986667"/>
            <a:chExt cx="7658922" cy="4166465"/>
          </a:xfrm>
        </p:grpSpPr>
        <p:pic>
          <p:nvPicPr>
            <p:cNvPr id="45" name="Picture 44">
              <a:extLst>
                <a:ext uri="{FF2B5EF4-FFF2-40B4-BE49-F238E27FC236}">
                  <a16:creationId xmlns:a16="http://schemas.microsoft.com/office/drawing/2014/main" id="{B4425838-8921-41BA-A995-52443AB0D38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12276"/>
            <a:stretch/>
          </p:blipFill>
          <p:spPr>
            <a:xfrm>
              <a:off x="525352" y="1986667"/>
              <a:ext cx="7658922" cy="4166465"/>
            </a:xfrm>
            <a:prstGeom prst="rect">
              <a:avLst/>
            </a:prstGeom>
          </p:spPr>
        </p:pic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01D82043-3C78-4C9C-81A5-89DBBD49A3EB}"/>
                </a:ext>
              </a:extLst>
            </p:cNvPr>
            <p:cNvSpPr/>
            <p:nvPr/>
          </p:nvSpPr>
          <p:spPr>
            <a:xfrm>
              <a:off x="7336465" y="4667689"/>
              <a:ext cx="503275" cy="4678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38BB2C01-AB7C-4A4E-B010-CCEF42612E6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70497" y="4687619"/>
              <a:ext cx="381553" cy="328723"/>
            </a:xfrm>
            <a:prstGeom prst="rect">
              <a:avLst/>
            </a:prstGeom>
          </p:spPr>
        </p:pic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28974E3D-EBAF-47B4-9E12-8B4AE7901FD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47297"/>
          <a:stretch/>
        </p:blipFill>
        <p:spPr>
          <a:xfrm>
            <a:off x="6090099" y="4389764"/>
            <a:ext cx="2654816" cy="2362941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6A0AB8D8-AB5F-4A2A-8A72-8E191FD847F8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2775"/>
          <a:stretch/>
        </p:blipFill>
        <p:spPr>
          <a:xfrm>
            <a:off x="6366032" y="1894702"/>
            <a:ext cx="2378883" cy="2362941"/>
          </a:xfrm>
          <a:prstGeom prst="rect">
            <a:avLst/>
          </a:prstGeom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4B351F5B-7554-46F6-87DD-67F46D3758FD}"/>
              </a:ext>
            </a:extLst>
          </p:cNvPr>
          <p:cNvSpPr txBox="1"/>
          <p:nvPr/>
        </p:nvSpPr>
        <p:spPr>
          <a:xfrm>
            <a:off x="5821774" y="818958"/>
            <a:ext cx="34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Differential achievement by region (and by population)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CE1EDF8-0F84-410A-9AB1-2432F8A186C6}"/>
              </a:ext>
            </a:extLst>
          </p:cNvPr>
          <p:cNvSpPr txBox="1"/>
          <p:nvPr/>
        </p:nvSpPr>
        <p:spPr>
          <a:xfrm>
            <a:off x="374204" y="1362471"/>
            <a:ext cx="2778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Off track globally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CC12944-9DA2-4348-B956-8E555AD4E5C2}"/>
              </a:ext>
            </a:extLst>
          </p:cNvPr>
          <p:cNvSpPr txBox="1"/>
          <p:nvPr/>
        </p:nvSpPr>
        <p:spPr>
          <a:xfrm>
            <a:off x="125690" y="5740797"/>
            <a:ext cx="5844619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b="1" i="1" dirty="0">
                <a:solidFill>
                  <a:schemeClr val="bg1"/>
                </a:solidFill>
              </a:rPr>
              <a:t>“How to bend that incidence curve down?”</a:t>
            </a:r>
          </a:p>
        </p:txBody>
      </p:sp>
    </p:spTree>
    <p:extLst>
      <p:ext uri="{BB962C8B-B14F-4D97-AF65-F5344CB8AC3E}">
        <p14:creationId xmlns:p14="http://schemas.microsoft.com/office/powerpoint/2010/main" val="3648269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D197-456C-44F0-9166-46B887DE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2187" y="141890"/>
            <a:ext cx="7886700" cy="1325563"/>
          </a:xfrm>
        </p:spPr>
        <p:txBody>
          <a:bodyPr/>
          <a:lstStyle/>
          <a:p>
            <a:r>
              <a:rPr lang="en-GB" dirty="0"/>
              <a:t>Achieving impact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D518-AA5A-43F5-9FEE-EBDD54AC3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9848" y="820271"/>
            <a:ext cx="5234152" cy="5895839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Potential for impact is directly related to the level of risk/incidence within a particular population.</a:t>
            </a:r>
          </a:p>
          <a:p>
            <a:pPr lvl="1"/>
            <a:r>
              <a:rPr lang="en-GB" dirty="0"/>
              <a:t>“Well-socialized” key populations vs marginalized key populations</a:t>
            </a:r>
          </a:p>
          <a:p>
            <a:r>
              <a:rPr lang="en-GB" dirty="0"/>
              <a:t>The big picture is population-level impact and making the best use of limited resources.</a:t>
            </a:r>
          </a:p>
          <a:p>
            <a:r>
              <a:rPr lang="en-GB" dirty="0"/>
              <a:t>Need to translate a complex reality into simple global targets.</a:t>
            </a:r>
          </a:p>
          <a:p>
            <a:r>
              <a:rPr lang="en-GB" dirty="0"/>
              <a:t>But must also be mindful of individual-level impact.</a:t>
            </a:r>
          </a:p>
          <a:p>
            <a:pPr lvl="1"/>
            <a:r>
              <a:rPr lang="en-GB" dirty="0"/>
              <a:t>e.g. If someone feels a need and wants </a:t>
            </a:r>
            <a:r>
              <a:rPr lang="en-GB" dirty="0" err="1"/>
              <a:t>PrEP</a:t>
            </a:r>
            <a:r>
              <a:rPr lang="en-GB" dirty="0"/>
              <a:t>, let them have it.</a:t>
            </a:r>
          </a:p>
          <a:p>
            <a:r>
              <a:rPr lang="en-GB" dirty="0"/>
              <a:t>Need to ensure that aspirational global targets are translated nationally and locally based on local contexts. </a:t>
            </a:r>
          </a:p>
          <a:p>
            <a:pPr lvl="1"/>
            <a:r>
              <a:rPr lang="en-GB" dirty="0"/>
              <a:t>Community-led service delivery is key.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DB43A3C-5049-4759-B4C6-C8029CE28B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6797492"/>
              </p:ext>
            </p:extLst>
          </p:nvPr>
        </p:nvGraphicFramePr>
        <p:xfrm>
          <a:off x="115614" y="1799990"/>
          <a:ext cx="3794234" cy="3936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648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D197-456C-44F0-9166-46B887DE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1043"/>
            <a:ext cx="7886700" cy="1325563"/>
          </a:xfrm>
        </p:spPr>
        <p:txBody>
          <a:bodyPr/>
          <a:lstStyle/>
          <a:p>
            <a:r>
              <a:rPr lang="en-GB" dirty="0"/>
              <a:t>Combination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D518-AA5A-43F5-9FEE-EBDD54AC3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43" y="1458279"/>
            <a:ext cx="5592392" cy="511867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HIV prevention requires a context-specific, combination approach that includes behavioural, biomedical and structural components. 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Biomedical interventions are also behavioural, societal and cultural.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Importance of demand creation and trust.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Viral suppression is an HIV prevention method (U=U).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HIV testing is an HIV prevention opportunity.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Comprehensive sexuality education and economic empowerment are HIV prevention interventions for adolescents and young people.</a:t>
            </a:r>
          </a:p>
          <a:p>
            <a:pPr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Comprehensive packages of services have been defined and refined for each population at high risk of HIV acquisition.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WHO guidelines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SWIT, I-DUIT, TRANSIT, etc</a:t>
            </a:r>
          </a:p>
          <a:p>
            <a:pPr lvl="1">
              <a:spcBef>
                <a:spcPts val="600"/>
              </a:spcBef>
              <a:spcAft>
                <a:spcPts val="300"/>
              </a:spcAft>
            </a:pPr>
            <a:r>
              <a:rPr lang="en-GB" dirty="0"/>
              <a:t>DREAMS package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0280DA8-5B70-4B17-B49D-7F5533B528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23556971"/>
              </p:ext>
            </p:extLst>
          </p:nvPr>
        </p:nvGraphicFramePr>
        <p:xfrm>
          <a:off x="5698307" y="943824"/>
          <a:ext cx="3899338" cy="47232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2559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D197-456C-44F0-9166-46B887DE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15614"/>
            <a:ext cx="7886700" cy="1325563"/>
          </a:xfrm>
        </p:spPr>
        <p:txBody>
          <a:bodyPr/>
          <a:lstStyle/>
          <a:p>
            <a:r>
              <a:rPr lang="en-GB" dirty="0"/>
              <a:t>Integration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D518-AA5A-43F5-9FEE-EBDD54AC3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50731"/>
            <a:ext cx="8534399" cy="5491655"/>
          </a:xfrm>
        </p:spPr>
        <p:txBody>
          <a:bodyPr>
            <a:normAutofit/>
          </a:bodyPr>
          <a:lstStyle/>
          <a:p>
            <a:r>
              <a:rPr lang="en-GB" dirty="0"/>
              <a:t>Key considerations</a:t>
            </a:r>
          </a:p>
          <a:p>
            <a:pPr lvl="1"/>
            <a:r>
              <a:rPr lang="en-GB" dirty="0"/>
              <a:t>Is integration better for the client?</a:t>
            </a:r>
          </a:p>
          <a:p>
            <a:pPr lvl="1"/>
            <a:r>
              <a:rPr lang="en-GB" dirty="0"/>
              <a:t>Will integration achieve economies of scale and/or scope?</a:t>
            </a:r>
          </a:p>
          <a:p>
            <a:r>
              <a:rPr lang="en-GB" dirty="0"/>
              <a:t>Need to include STI prevention, screening and treatment.</a:t>
            </a:r>
          </a:p>
          <a:p>
            <a:pPr lvl="1"/>
            <a:r>
              <a:rPr lang="en-GB" dirty="0"/>
              <a:t>Inconsistent effort to address STIs within HIV prevention programmes. A missed opportunity.</a:t>
            </a:r>
          </a:p>
          <a:p>
            <a:r>
              <a:rPr lang="en-GB" dirty="0"/>
              <a:t>Other integration issues raised: </a:t>
            </a:r>
          </a:p>
          <a:p>
            <a:pPr lvl="1"/>
            <a:r>
              <a:rPr lang="en-GB" dirty="0"/>
              <a:t>TB screening for prisoners and transgender people</a:t>
            </a:r>
          </a:p>
          <a:p>
            <a:pPr lvl="1"/>
            <a:r>
              <a:rPr lang="en-GB" dirty="0"/>
              <a:t>Family planning and SRH services</a:t>
            </a:r>
          </a:p>
          <a:p>
            <a:pPr lvl="1"/>
            <a:r>
              <a:rPr lang="en-GB" dirty="0"/>
              <a:t>HPV and cervical cancer</a:t>
            </a:r>
          </a:p>
          <a:p>
            <a:pPr lvl="1"/>
            <a:r>
              <a:rPr lang="en-GB" dirty="0"/>
              <a:t>Tetanus vaccine and VMMC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665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D197-456C-44F0-9166-46B887DE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1043"/>
            <a:ext cx="7886700" cy="1325563"/>
          </a:xfrm>
        </p:spPr>
        <p:txBody>
          <a:bodyPr/>
          <a:lstStyle/>
          <a:p>
            <a:r>
              <a:rPr lang="en-GB" dirty="0"/>
              <a:t>Heterogeneity among sub-populations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D518-AA5A-43F5-9FEE-EBDD54AC3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95217"/>
            <a:ext cx="7886700" cy="4953031"/>
          </a:xfrm>
        </p:spPr>
        <p:txBody>
          <a:bodyPr>
            <a:normAutofit/>
          </a:bodyPr>
          <a:lstStyle/>
          <a:p>
            <a:r>
              <a:rPr lang="en-GB" dirty="0"/>
              <a:t>Risk of HIV acquisition within sub-populations can vary greatly depending on individual risk behaviours</a:t>
            </a:r>
          </a:p>
          <a:p>
            <a:r>
              <a:rPr lang="en-GB" dirty="0"/>
              <a:t>How to focus country and sub-national efforts on delivering a package of services to the populations and locations with highest HIV risk?</a:t>
            </a:r>
          </a:p>
          <a:p>
            <a:pPr lvl="1"/>
            <a:r>
              <a:rPr lang="en-GB" dirty="0"/>
              <a:t>Prevention platforms for individual communities? </a:t>
            </a:r>
          </a:p>
          <a:p>
            <a:pPr lvl="2"/>
            <a:r>
              <a:rPr lang="en-GB" dirty="0"/>
              <a:t>Individuals within the communities would choose from the options provided by the platform (e.g. condoms or </a:t>
            </a:r>
            <a:r>
              <a:rPr lang="en-GB" dirty="0" err="1"/>
              <a:t>PrEP</a:t>
            </a:r>
            <a:r>
              <a:rPr lang="en-GB" dirty="0"/>
              <a:t>).</a:t>
            </a:r>
          </a:p>
          <a:p>
            <a:pPr lvl="2"/>
            <a:r>
              <a:rPr lang="en-GB" dirty="0"/>
              <a:t>Hierarchies within packages? (e.g. For PWID, NSP is more important than </a:t>
            </a:r>
            <a:r>
              <a:rPr lang="en-GB" dirty="0" err="1"/>
              <a:t>PrEP</a:t>
            </a:r>
            <a:r>
              <a:rPr lang="en-GB" dirty="0"/>
              <a:t>)</a:t>
            </a:r>
          </a:p>
          <a:p>
            <a:pPr marL="457200" lvl="1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BDEBAAD-E1AA-4286-BDD4-7400C661CC5E}"/>
              </a:ext>
            </a:extLst>
          </p:cNvPr>
          <p:cNvSpPr txBox="1"/>
          <p:nvPr/>
        </p:nvSpPr>
        <p:spPr>
          <a:xfrm>
            <a:off x="232387" y="5959643"/>
            <a:ext cx="8679226" cy="83099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>
                <a:solidFill>
                  <a:schemeClr val="bg1"/>
                </a:solidFill>
              </a:rPr>
              <a:t>“</a:t>
            </a:r>
            <a:r>
              <a:rPr lang="en-GB" sz="2000" i="1" dirty="0">
                <a:solidFill>
                  <a:schemeClr val="bg1"/>
                </a:solidFill>
              </a:rPr>
              <a:t>What we need to measure is how many people at risk are protecting themselves with an effective intervention.”</a:t>
            </a:r>
          </a:p>
        </p:txBody>
      </p:sp>
    </p:spTree>
    <p:extLst>
      <p:ext uri="{BB962C8B-B14F-4D97-AF65-F5344CB8AC3E}">
        <p14:creationId xmlns:p14="http://schemas.microsoft.com/office/powerpoint/2010/main" val="1669875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D197-456C-44F0-9166-46B887DE7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115614"/>
            <a:ext cx="7886700" cy="1325563"/>
          </a:xfrm>
        </p:spPr>
        <p:txBody>
          <a:bodyPr/>
          <a:lstStyle/>
          <a:p>
            <a:r>
              <a:rPr lang="en-GB" dirty="0"/>
              <a:t>Innovations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D518-AA5A-43F5-9FEE-EBDD54AC3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50731"/>
            <a:ext cx="8534399" cy="5491655"/>
          </a:xfrm>
        </p:spPr>
        <p:txBody>
          <a:bodyPr>
            <a:normAutofit/>
          </a:bodyPr>
          <a:lstStyle/>
          <a:p>
            <a:r>
              <a:rPr lang="en-GB" dirty="0"/>
              <a:t>Door-to-door, community-based approaches have been shown to increase impact (e.g. </a:t>
            </a:r>
            <a:r>
              <a:rPr lang="en-GB" dirty="0" err="1"/>
              <a:t>PopART</a:t>
            </a:r>
            <a:r>
              <a:rPr lang="en-GB" dirty="0"/>
              <a:t>)</a:t>
            </a:r>
          </a:p>
          <a:p>
            <a:r>
              <a:rPr lang="en-GB" dirty="0" err="1"/>
              <a:t>Dapivirine</a:t>
            </a:r>
            <a:r>
              <a:rPr lang="en-GB" dirty="0"/>
              <a:t> ring could be approved for </a:t>
            </a:r>
            <a:r>
              <a:rPr lang="en-GB" dirty="0" err="1"/>
              <a:t>PrEP</a:t>
            </a:r>
            <a:r>
              <a:rPr lang="en-GB" dirty="0"/>
              <a:t> among women before the end of 2020</a:t>
            </a:r>
          </a:p>
          <a:p>
            <a:r>
              <a:rPr lang="en-GB" dirty="0"/>
              <a:t>Also in the pipeline</a:t>
            </a:r>
          </a:p>
          <a:p>
            <a:pPr lvl="1"/>
            <a:r>
              <a:rPr lang="en-GB" dirty="0"/>
              <a:t>Additional formulations of oral </a:t>
            </a:r>
            <a:r>
              <a:rPr lang="en-GB" dirty="0" err="1"/>
              <a:t>PrEP</a:t>
            </a:r>
            <a:endParaRPr lang="en-GB" dirty="0"/>
          </a:p>
          <a:p>
            <a:pPr lvl="1"/>
            <a:r>
              <a:rPr lang="en-GB" dirty="0"/>
              <a:t>Long-acting, injectable ARVs could emerge by 2022.</a:t>
            </a:r>
          </a:p>
          <a:p>
            <a:pPr lvl="1"/>
            <a:r>
              <a:rPr lang="en-GB" dirty="0"/>
              <a:t>Implantable forms of </a:t>
            </a:r>
            <a:r>
              <a:rPr lang="en-GB" dirty="0" err="1"/>
              <a:t>PrEP</a:t>
            </a:r>
            <a:r>
              <a:rPr lang="en-GB" dirty="0"/>
              <a:t>, broadly neutralizing antibodies and an HIV vaccine could be available by 2025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758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AD197-456C-44F0-9166-46B887DE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Critical enablers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2D518-AA5A-43F5-9FEE-EBDD54AC3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9810"/>
            <a:ext cx="7886700" cy="5093238"/>
          </a:xfrm>
        </p:spPr>
        <p:txBody>
          <a:bodyPr>
            <a:normAutofit fontScale="77500" lnSpcReduction="20000"/>
          </a:bodyPr>
          <a:lstStyle/>
          <a:p>
            <a:r>
              <a:rPr lang="en-GB" dirty="0"/>
              <a:t>We do not want to limit ourselves to interventions that directly create impact.</a:t>
            </a:r>
          </a:p>
          <a:p>
            <a:r>
              <a:rPr lang="en-GB" dirty="0"/>
              <a:t>Need targets that encourage countries to address structural barriers.</a:t>
            </a:r>
          </a:p>
          <a:p>
            <a:pPr lvl="1"/>
            <a:r>
              <a:rPr lang="en-GB" dirty="0"/>
              <a:t>Reform punitive laws and policies (criminalization, consent laws, etc)</a:t>
            </a:r>
          </a:p>
          <a:p>
            <a:pPr lvl="1"/>
            <a:r>
              <a:rPr lang="en-GB" dirty="0"/>
              <a:t>Social protection</a:t>
            </a:r>
          </a:p>
          <a:p>
            <a:pPr lvl="1"/>
            <a:r>
              <a:rPr lang="en-GB" dirty="0"/>
              <a:t>Education and economic empowerment</a:t>
            </a:r>
          </a:p>
          <a:p>
            <a:pPr lvl="1"/>
            <a:r>
              <a:rPr lang="en-GB" dirty="0"/>
              <a:t>Addressing gender-based power imbalances and gender-based violence</a:t>
            </a:r>
          </a:p>
          <a:p>
            <a:r>
              <a:rPr lang="en-GB" dirty="0"/>
              <a:t>Must address stigma and discrimination, especially in health-care settings</a:t>
            </a:r>
          </a:p>
          <a:p>
            <a:pPr lvl="0"/>
            <a:r>
              <a:rPr lang="en-GB" dirty="0"/>
              <a:t>What works for key populations?</a:t>
            </a:r>
          </a:p>
          <a:p>
            <a:pPr lvl="1"/>
            <a:r>
              <a:rPr lang="en-GB" dirty="0"/>
              <a:t>Community empowerment</a:t>
            </a:r>
          </a:p>
          <a:p>
            <a:pPr lvl="1"/>
            <a:r>
              <a:rPr lang="en-GB" dirty="0"/>
              <a:t>Community-led research and services</a:t>
            </a:r>
          </a:p>
          <a:p>
            <a:pPr lvl="1"/>
            <a:r>
              <a:rPr lang="en-GB" dirty="0"/>
              <a:t>Tailored health and human rights services</a:t>
            </a:r>
          </a:p>
          <a:p>
            <a:pPr lvl="1"/>
            <a:r>
              <a:rPr lang="en-GB" dirty="0"/>
              <a:t>Social protection</a:t>
            </a:r>
          </a:p>
          <a:p>
            <a:pPr lvl="1"/>
            <a:r>
              <a:rPr lang="en-GB" dirty="0"/>
              <a:t>Mental health services</a:t>
            </a:r>
          </a:p>
          <a:p>
            <a:pPr lvl="1"/>
            <a:r>
              <a:rPr lang="en-GB" dirty="0"/>
              <a:t>Inclusion</a:t>
            </a:r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1883EA-F968-4520-8821-5FE58CA37252}"/>
              </a:ext>
            </a:extLst>
          </p:cNvPr>
          <p:cNvSpPr txBox="1"/>
          <p:nvPr/>
        </p:nvSpPr>
        <p:spPr>
          <a:xfrm>
            <a:off x="5602013" y="5477394"/>
            <a:ext cx="3446169" cy="129266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>
                <a:solidFill>
                  <a:schemeClr val="bg1"/>
                </a:solidFill>
              </a:rPr>
              <a:t>“</a:t>
            </a:r>
            <a:r>
              <a:rPr lang="en-GB" i="1" dirty="0">
                <a:solidFill>
                  <a:schemeClr val="bg1"/>
                </a:solidFill>
              </a:rPr>
              <a:t>Getting people a job, decent clothes and a place to stay has made a huge difference in viral suppression rates in our clinic.”</a:t>
            </a:r>
          </a:p>
        </p:txBody>
      </p:sp>
    </p:spTree>
    <p:extLst>
      <p:ext uri="{BB962C8B-B14F-4D97-AF65-F5344CB8AC3E}">
        <p14:creationId xmlns:p14="http://schemas.microsoft.com/office/powerpoint/2010/main" val="349915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1315</TotalTime>
  <Words>814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2025 AIDS targets Technical meeting on prevention</vt:lpstr>
      <vt:lpstr>Objectives of this meeting</vt:lpstr>
      <vt:lpstr>Current situation</vt:lpstr>
      <vt:lpstr>Achieving impact</vt:lpstr>
      <vt:lpstr>Combination approach</vt:lpstr>
      <vt:lpstr>Integration</vt:lpstr>
      <vt:lpstr>Heterogeneity among sub-populations</vt:lpstr>
      <vt:lpstr>Innovations</vt:lpstr>
      <vt:lpstr>Critical enablers</vt:lpstr>
      <vt:lpstr>Group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meeting on testing and treatment</dc:title>
  <dc:creator>FONTAINE, Christopher</dc:creator>
  <cp:lastModifiedBy>Jose Antonio IZAZOLA LICEA</cp:lastModifiedBy>
  <cp:revision>15</cp:revision>
  <cp:lastPrinted>2019-06-12T11:14:09Z</cp:lastPrinted>
  <dcterms:created xsi:type="dcterms:W3CDTF">2018-12-05T17:22:29Z</dcterms:created>
  <dcterms:modified xsi:type="dcterms:W3CDTF">2019-07-21T18:40:49Z</dcterms:modified>
</cp:coreProperties>
</file>